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80"/>
  </p:notesMasterIdLst>
  <p:sldIdLst>
    <p:sldId id="256" r:id="rId2"/>
    <p:sldId id="258" r:id="rId3"/>
    <p:sldId id="309" r:id="rId4"/>
    <p:sldId id="262" r:id="rId5"/>
    <p:sldId id="310" r:id="rId6"/>
    <p:sldId id="26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386" r:id="rId78"/>
    <p:sldId id="388" r:id="rId79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81"/>
    </p:embeddedFont>
    <p:embeddedFont>
      <p:font typeface="Audiowide" panose="020B0604020202020204" charset="0"/>
      <p:regular r:id="rId82"/>
    </p:embeddedFont>
    <p:embeddedFont>
      <p:font typeface="맑은 고딕" panose="020B0503020000020004" pitchFamily="34" charset="-127"/>
      <p:regular r:id="rId83"/>
      <p:bold r:id="rId84"/>
    </p:embeddedFont>
    <p:embeddedFont>
      <p:font typeface="Cabin" panose="020B0604020202020204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D75BBEB1-33F8-4A2C-8C5E-FCEFA2ABC960}">
          <p14:sldIdLst>
            <p14:sldId id="256"/>
            <p14:sldId id="258"/>
            <p14:sldId id="309"/>
            <p14:sldId id="262"/>
            <p14:sldId id="310"/>
          </p14:sldIdLst>
        </p14:section>
        <p14:section name="Web Essentials" id="{A0C963A3-E5EE-4A86-9CEE-2A5F96912DB4}">
          <p14:sldIdLst>
            <p14:sldId id="26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784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6CDF6A-6B3E-4FBC-AC76-87DB3F45A047}">
  <a:tblStyle styleId="{3B6CDF6A-6B3E-4FBC-AC76-87DB3F45A0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32" autoAdjust="0"/>
    <p:restoredTop sz="94660"/>
  </p:normalViewPr>
  <p:slideViewPr>
    <p:cSldViewPr snapToGrid="0">
      <p:cViewPr varScale="1">
        <p:scale>
          <a:sx n="88" d="100"/>
          <a:sy n="88" d="100"/>
        </p:scale>
        <p:origin x="964" y="40"/>
      </p:cViewPr>
      <p:guideLst>
        <p:guide orient="horz" pos="1620"/>
        <p:guide pos="27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4.fntdata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167387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129635d4b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129635d4b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400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237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72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13d283471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13d283471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61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84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13c11b8991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13c11b8991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178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81440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71650" y="1311207"/>
            <a:ext cx="6800700" cy="1970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601750" y="3466600"/>
            <a:ext cx="3940500" cy="457200"/>
          </a:xfrm>
          <a:prstGeom prst="rect">
            <a:avLst/>
          </a:prstGeom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7524" y="0"/>
            <a:ext cx="9151517" cy="5143439"/>
            <a:chOff x="-7524" y="0"/>
            <a:chExt cx="9151517" cy="5143439"/>
          </a:xfrm>
        </p:grpSpPr>
        <p:sp>
          <p:nvSpPr>
            <p:cNvPr id="13" name="Google Shape;13;p2"/>
            <p:cNvSpPr/>
            <p:nvPr/>
          </p:nvSpPr>
          <p:spPr>
            <a:xfrm flipH="1">
              <a:off x="-7524" y="2"/>
              <a:ext cx="4174216" cy="5143437"/>
            </a:xfrm>
            <a:custGeom>
              <a:avLst/>
              <a:gdLst/>
              <a:ahLst/>
              <a:cxnLst/>
              <a:rect l="l" t="t" r="r" b="b"/>
              <a:pathLst>
                <a:path w="49459" h="60943" extrusionOk="0">
                  <a:moveTo>
                    <a:pt x="7900" y="0"/>
                  </a:moveTo>
                  <a:lnTo>
                    <a:pt x="0" y="7900"/>
                  </a:lnTo>
                  <a:lnTo>
                    <a:pt x="15202" y="23101"/>
                  </a:lnTo>
                  <a:lnTo>
                    <a:pt x="1946" y="36357"/>
                  </a:lnTo>
                  <a:lnTo>
                    <a:pt x="26512" y="60942"/>
                  </a:lnTo>
                  <a:lnTo>
                    <a:pt x="41059" y="60942"/>
                  </a:lnTo>
                  <a:lnTo>
                    <a:pt x="12447" y="32311"/>
                  </a:lnTo>
                  <a:lnTo>
                    <a:pt x="21830" y="22928"/>
                  </a:lnTo>
                  <a:lnTo>
                    <a:pt x="9268" y="10385"/>
                  </a:lnTo>
                  <a:lnTo>
                    <a:pt x="14952" y="10385"/>
                  </a:lnTo>
                  <a:lnTo>
                    <a:pt x="30693" y="26126"/>
                  </a:lnTo>
                  <a:lnTo>
                    <a:pt x="24489" y="32350"/>
                  </a:lnTo>
                  <a:lnTo>
                    <a:pt x="49459" y="57320"/>
                  </a:lnTo>
                  <a:lnTo>
                    <a:pt x="49459" y="12466"/>
                  </a:lnTo>
                  <a:lnTo>
                    <a:pt x="37301" y="12466"/>
                  </a:lnTo>
                  <a:lnTo>
                    <a:pt x="41290" y="0"/>
                  </a:lnTo>
                  <a:close/>
                </a:path>
              </a:pathLst>
            </a:custGeom>
            <a:solidFill>
              <a:srgbClr val="FFFFFF">
                <a:alpha val="4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7286200" y="0"/>
              <a:ext cx="1857793" cy="2020218"/>
            </a:xfrm>
            <a:custGeom>
              <a:avLst/>
              <a:gdLst/>
              <a:ahLst/>
              <a:cxnLst/>
              <a:rect l="l" t="t" r="r" b="b"/>
              <a:pathLst>
                <a:path w="35915" h="39055" extrusionOk="0">
                  <a:moveTo>
                    <a:pt x="1" y="0"/>
                  </a:moveTo>
                  <a:lnTo>
                    <a:pt x="1" y="39055"/>
                  </a:lnTo>
                  <a:lnTo>
                    <a:pt x="12004" y="39055"/>
                  </a:lnTo>
                  <a:lnTo>
                    <a:pt x="35915" y="15164"/>
                  </a:lnTo>
                  <a:lnTo>
                    <a:pt x="20752" y="0"/>
                  </a:lnTo>
                  <a:close/>
                </a:path>
              </a:pathLst>
            </a:custGeom>
            <a:solidFill>
              <a:srgbClr val="FFFFFF">
                <a:alpha val="4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 rot="10800000" flipH="1">
            <a:off x="6439350" y="274875"/>
            <a:ext cx="2494175" cy="214575"/>
          </a:xfrm>
          <a:custGeom>
            <a:avLst/>
            <a:gdLst/>
            <a:ahLst/>
            <a:cxnLst/>
            <a:rect l="l" t="t" r="r" b="b"/>
            <a:pathLst>
              <a:path w="99767" h="8583" extrusionOk="0">
                <a:moveTo>
                  <a:pt x="398" y="1"/>
                </a:moveTo>
                <a:lnTo>
                  <a:pt x="0" y="358"/>
                </a:lnTo>
                <a:lnTo>
                  <a:pt x="1510" y="1868"/>
                </a:lnTo>
                <a:lnTo>
                  <a:pt x="8225" y="8583"/>
                </a:lnTo>
                <a:lnTo>
                  <a:pt x="99766" y="8583"/>
                </a:lnTo>
                <a:lnTo>
                  <a:pt x="99766" y="8066"/>
                </a:lnTo>
                <a:lnTo>
                  <a:pt x="8463" y="8066"/>
                </a:lnTo>
                <a:lnTo>
                  <a:pt x="1868" y="1471"/>
                </a:lnTo>
                <a:lnTo>
                  <a:pt x="398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8880850" y="228200"/>
            <a:ext cx="105325" cy="106300"/>
          </a:xfrm>
          <a:custGeom>
            <a:avLst/>
            <a:gdLst/>
            <a:ahLst/>
            <a:cxnLst/>
            <a:rect l="l" t="t" r="r" b="b"/>
            <a:pathLst>
              <a:path w="4213" h="4252" extrusionOk="0">
                <a:moveTo>
                  <a:pt x="2106" y="1"/>
                </a:moveTo>
                <a:lnTo>
                  <a:pt x="1709" y="40"/>
                </a:lnTo>
                <a:lnTo>
                  <a:pt x="1312" y="160"/>
                </a:lnTo>
                <a:lnTo>
                  <a:pt x="994" y="319"/>
                </a:lnTo>
                <a:lnTo>
                  <a:pt x="676" y="557"/>
                </a:lnTo>
                <a:lnTo>
                  <a:pt x="438" y="795"/>
                </a:lnTo>
                <a:lnTo>
                  <a:pt x="199" y="1113"/>
                </a:lnTo>
                <a:lnTo>
                  <a:pt x="80" y="1471"/>
                </a:lnTo>
                <a:lnTo>
                  <a:pt x="1" y="1868"/>
                </a:lnTo>
                <a:lnTo>
                  <a:pt x="2106" y="1868"/>
                </a:lnTo>
                <a:lnTo>
                  <a:pt x="2106" y="2385"/>
                </a:lnTo>
                <a:lnTo>
                  <a:pt x="1" y="2385"/>
                </a:lnTo>
                <a:lnTo>
                  <a:pt x="80" y="2782"/>
                </a:lnTo>
                <a:lnTo>
                  <a:pt x="199" y="3139"/>
                </a:lnTo>
                <a:lnTo>
                  <a:pt x="438" y="3457"/>
                </a:lnTo>
                <a:lnTo>
                  <a:pt x="676" y="3735"/>
                </a:lnTo>
                <a:lnTo>
                  <a:pt x="994" y="3934"/>
                </a:lnTo>
                <a:lnTo>
                  <a:pt x="1312" y="4093"/>
                </a:lnTo>
                <a:lnTo>
                  <a:pt x="1709" y="4212"/>
                </a:lnTo>
                <a:lnTo>
                  <a:pt x="2106" y="4252"/>
                </a:lnTo>
                <a:lnTo>
                  <a:pt x="2504" y="4212"/>
                </a:lnTo>
                <a:lnTo>
                  <a:pt x="2941" y="4093"/>
                </a:lnTo>
                <a:lnTo>
                  <a:pt x="3298" y="3894"/>
                </a:lnTo>
                <a:lnTo>
                  <a:pt x="3616" y="3616"/>
                </a:lnTo>
                <a:lnTo>
                  <a:pt x="3855" y="3298"/>
                </a:lnTo>
                <a:lnTo>
                  <a:pt x="4053" y="2941"/>
                </a:lnTo>
                <a:lnTo>
                  <a:pt x="4172" y="2544"/>
                </a:lnTo>
                <a:lnTo>
                  <a:pt x="4212" y="2146"/>
                </a:lnTo>
                <a:lnTo>
                  <a:pt x="4172" y="1709"/>
                </a:lnTo>
                <a:lnTo>
                  <a:pt x="4053" y="1312"/>
                </a:lnTo>
                <a:lnTo>
                  <a:pt x="3855" y="954"/>
                </a:lnTo>
                <a:lnTo>
                  <a:pt x="3616" y="636"/>
                </a:lnTo>
                <a:lnTo>
                  <a:pt x="3298" y="358"/>
                </a:lnTo>
                <a:lnTo>
                  <a:pt x="2941" y="160"/>
                </a:lnTo>
                <a:lnTo>
                  <a:pt x="2504" y="40"/>
                </a:lnTo>
                <a:lnTo>
                  <a:pt x="2106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10800000" flipH="1">
            <a:off x="8880850" y="228200"/>
            <a:ext cx="105325" cy="106300"/>
          </a:xfrm>
          <a:custGeom>
            <a:avLst/>
            <a:gdLst/>
            <a:ahLst/>
            <a:cxnLst/>
            <a:rect l="l" t="t" r="r" b="b"/>
            <a:pathLst>
              <a:path w="4213" h="4252" fill="none" extrusionOk="0">
                <a:moveTo>
                  <a:pt x="2106" y="1"/>
                </a:moveTo>
                <a:lnTo>
                  <a:pt x="2106" y="1"/>
                </a:lnTo>
                <a:lnTo>
                  <a:pt x="1709" y="40"/>
                </a:lnTo>
                <a:lnTo>
                  <a:pt x="1312" y="160"/>
                </a:lnTo>
                <a:lnTo>
                  <a:pt x="994" y="319"/>
                </a:lnTo>
                <a:lnTo>
                  <a:pt x="676" y="557"/>
                </a:lnTo>
                <a:lnTo>
                  <a:pt x="438" y="795"/>
                </a:lnTo>
                <a:lnTo>
                  <a:pt x="199" y="1113"/>
                </a:lnTo>
                <a:lnTo>
                  <a:pt x="80" y="1471"/>
                </a:lnTo>
                <a:lnTo>
                  <a:pt x="1" y="1868"/>
                </a:lnTo>
                <a:lnTo>
                  <a:pt x="2106" y="1868"/>
                </a:lnTo>
                <a:lnTo>
                  <a:pt x="2106" y="2385"/>
                </a:lnTo>
                <a:lnTo>
                  <a:pt x="1" y="2385"/>
                </a:lnTo>
                <a:lnTo>
                  <a:pt x="1" y="2385"/>
                </a:lnTo>
                <a:lnTo>
                  <a:pt x="80" y="2782"/>
                </a:lnTo>
                <a:lnTo>
                  <a:pt x="199" y="3139"/>
                </a:lnTo>
                <a:lnTo>
                  <a:pt x="438" y="3457"/>
                </a:lnTo>
                <a:lnTo>
                  <a:pt x="676" y="3735"/>
                </a:lnTo>
                <a:lnTo>
                  <a:pt x="994" y="3934"/>
                </a:lnTo>
                <a:lnTo>
                  <a:pt x="1312" y="4093"/>
                </a:lnTo>
                <a:lnTo>
                  <a:pt x="1709" y="4212"/>
                </a:lnTo>
                <a:lnTo>
                  <a:pt x="2106" y="4252"/>
                </a:lnTo>
                <a:lnTo>
                  <a:pt x="2106" y="4252"/>
                </a:lnTo>
                <a:lnTo>
                  <a:pt x="2504" y="4212"/>
                </a:lnTo>
                <a:lnTo>
                  <a:pt x="2941" y="4093"/>
                </a:lnTo>
                <a:lnTo>
                  <a:pt x="3298" y="3894"/>
                </a:lnTo>
                <a:lnTo>
                  <a:pt x="3616" y="3616"/>
                </a:lnTo>
                <a:lnTo>
                  <a:pt x="3855" y="3298"/>
                </a:lnTo>
                <a:lnTo>
                  <a:pt x="4053" y="2941"/>
                </a:lnTo>
                <a:lnTo>
                  <a:pt x="4172" y="2544"/>
                </a:lnTo>
                <a:lnTo>
                  <a:pt x="4212" y="2146"/>
                </a:lnTo>
                <a:lnTo>
                  <a:pt x="4212" y="2146"/>
                </a:lnTo>
                <a:lnTo>
                  <a:pt x="4172" y="1709"/>
                </a:lnTo>
                <a:lnTo>
                  <a:pt x="4053" y="1312"/>
                </a:lnTo>
                <a:lnTo>
                  <a:pt x="3855" y="954"/>
                </a:lnTo>
                <a:lnTo>
                  <a:pt x="3616" y="636"/>
                </a:lnTo>
                <a:lnTo>
                  <a:pt x="3298" y="358"/>
                </a:lnTo>
                <a:lnTo>
                  <a:pt x="2941" y="160"/>
                </a:lnTo>
                <a:lnTo>
                  <a:pt x="2504" y="40"/>
                </a:lnTo>
                <a:lnTo>
                  <a:pt x="2106" y="1"/>
                </a:lnTo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 flipH="1">
            <a:off x="6390675" y="431800"/>
            <a:ext cx="106300" cy="106325"/>
          </a:xfrm>
          <a:custGeom>
            <a:avLst/>
            <a:gdLst/>
            <a:ahLst/>
            <a:cxnLst/>
            <a:rect l="l" t="t" r="r" b="b"/>
            <a:pathLst>
              <a:path w="4252" h="4253" extrusionOk="0">
                <a:moveTo>
                  <a:pt x="2146" y="1"/>
                </a:moveTo>
                <a:lnTo>
                  <a:pt x="1709" y="40"/>
                </a:lnTo>
                <a:lnTo>
                  <a:pt x="1312" y="160"/>
                </a:lnTo>
                <a:lnTo>
                  <a:pt x="954" y="358"/>
                </a:lnTo>
                <a:lnTo>
                  <a:pt x="636" y="636"/>
                </a:lnTo>
                <a:lnTo>
                  <a:pt x="398" y="954"/>
                </a:lnTo>
                <a:lnTo>
                  <a:pt x="199" y="1312"/>
                </a:lnTo>
                <a:lnTo>
                  <a:pt x="80" y="1709"/>
                </a:lnTo>
                <a:lnTo>
                  <a:pt x="0" y="2107"/>
                </a:lnTo>
                <a:lnTo>
                  <a:pt x="80" y="2544"/>
                </a:lnTo>
                <a:lnTo>
                  <a:pt x="199" y="2941"/>
                </a:lnTo>
                <a:lnTo>
                  <a:pt x="398" y="3298"/>
                </a:lnTo>
                <a:lnTo>
                  <a:pt x="636" y="3616"/>
                </a:lnTo>
                <a:lnTo>
                  <a:pt x="954" y="3894"/>
                </a:lnTo>
                <a:lnTo>
                  <a:pt x="1312" y="4093"/>
                </a:lnTo>
                <a:lnTo>
                  <a:pt x="1709" y="4212"/>
                </a:lnTo>
                <a:lnTo>
                  <a:pt x="2146" y="4252"/>
                </a:lnTo>
                <a:lnTo>
                  <a:pt x="2503" y="4212"/>
                </a:lnTo>
                <a:lnTo>
                  <a:pt x="2861" y="4133"/>
                </a:lnTo>
                <a:lnTo>
                  <a:pt x="3179" y="3974"/>
                </a:lnTo>
                <a:lnTo>
                  <a:pt x="3457" y="3815"/>
                </a:lnTo>
                <a:lnTo>
                  <a:pt x="1947" y="2305"/>
                </a:lnTo>
                <a:lnTo>
                  <a:pt x="2345" y="1948"/>
                </a:lnTo>
                <a:lnTo>
                  <a:pt x="3815" y="3418"/>
                </a:lnTo>
                <a:lnTo>
                  <a:pt x="4013" y="3140"/>
                </a:lnTo>
                <a:lnTo>
                  <a:pt x="4132" y="2822"/>
                </a:lnTo>
                <a:lnTo>
                  <a:pt x="4252" y="2504"/>
                </a:lnTo>
                <a:lnTo>
                  <a:pt x="4252" y="2107"/>
                </a:lnTo>
                <a:lnTo>
                  <a:pt x="4212" y="1709"/>
                </a:lnTo>
                <a:lnTo>
                  <a:pt x="4093" y="1312"/>
                </a:lnTo>
                <a:lnTo>
                  <a:pt x="3894" y="954"/>
                </a:lnTo>
                <a:lnTo>
                  <a:pt x="3656" y="636"/>
                </a:lnTo>
                <a:lnTo>
                  <a:pt x="3338" y="358"/>
                </a:lnTo>
                <a:lnTo>
                  <a:pt x="2980" y="160"/>
                </a:lnTo>
                <a:lnTo>
                  <a:pt x="2583" y="40"/>
                </a:lnTo>
                <a:lnTo>
                  <a:pt x="2146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 flipH="1">
            <a:off x="6390675" y="431800"/>
            <a:ext cx="106300" cy="106325"/>
          </a:xfrm>
          <a:custGeom>
            <a:avLst/>
            <a:gdLst/>
            <a:ahLst/>
            <a:cxnLst/>
            <a:rect l="l" t="t" r="r" b="b"/>
            <a:pathLst>
              <a:path w="4252" h="4253" fill="none" extrusionOk="0">
                <a:moveTo>
                  <a:pt x="2146" y="1"/>
                </a:moveTo>
                <a:lnTo>
                  <a:pt x="2146" y="1"/>
                </a:lnTo>
                <a:lnTo>
                  <a:pt x="1709" y="40"/>
                </a:lnTo>
                <a:lnTo>
                  <a:pt x="1312" y="160"/>
                </a:lnTo>
                <a:lnTo>
                  <a:pt x="954" y="358"/>
                </a:lnTo>
                <a:lnTo>
                  <a:pt x="636" y="636"/>
                </a:lnTo>
                <a:lnTo>
                  <a:pt x="398" y="954"/>
                </a:lnTo>
                <a:lnTo>
                  <a:pt x="199" y="1312"/>
                </a:lnTo>
                <a:lnTo>
                  <a:pt x="80" y="1709"/>
                </a:lnTo>
                <a:lnTo>
                  <a:pt x="0" y="2107"/>
                </a:lnTo>
                <a:lnTo>
                  <a:pt x="0" y="2107"/>
                </a:lnTo>
                <a:lnTo>
                  <a:pt x="80" y="2544"/>
                </a:lnTo>
                <a:lnTo>
                  <a:pt x="199" y="2941"/>
                </a:lnTo>
                <a:lnTo>
                  <a:pt x="398" y="3298"/>
                </a:lnTo>
                <a:lnTo>
                  <a:pt x="636" y="3616"/>
                </a:lnTo>
                <a:lnTo>
                  <a:pt x="954" y="3894"/>
                </a:lnTo>
                <a:lnTo>
                  <a:pt x="1312" y="4093"/>
                </a:lnTo>
                <a:lnTo>
                  <a:pt x="1709" y="4212"/>
                </a:lnTo>
                <a:lnTo>
                  <a:pt x="2146" y="4252"/>
                </a:lnTo>
                <a:lnTo>
                  <a:pt x="2146" y="4252"/>
                </a:lnTo>
                <a:lnTo>
                  <a:pt x="2503" y="4212"/>
                </a:lnTo>
                <a:lnTo>
                  <a:pt x="2861" y="4133"/>
                </a:lnTo>
                <a:lnTo>
                  <a:pt x="3179" y="3974"/>
                </a:lnTo>
                <a:lnTo>
                  <a:pt x="3457" y="3815"/>
                </a:lnTo>
                <a:lnTo>
                  <a:pt x="1947" y="2305"/>
                </a:lnTo>
                <a:lnTo>
                  <a:pt x="2345" y="1948"/>
                </a:lnTo>
                <a:lnTo>
                  <a:pt x="3815" y="3418"/>
                </a:lnTo>
                <a:lnTo>
                  <a:pt x="3815" y="3418"/>
                </a:lnTo>
                <a:lnTo>
                  <a:pt x="4013" y="3140"/>
                </a:lnTo>
                <a:lnTo>
                  <a:pt x="4132" y="2822"/>
                </a:lnTo>
                <a:lnTo>
                  <a:pt x="4252" y="2504"/>
                </a:lnTo>
                <a:lnTo>
                  <a:pt x="4252" y="2107"/>
                </a:lnTo>
                <a:lnTo>
                  <a:pt x="4252" y="2107"/>
                </a:lnTo>
                <a:lnTo>
                  <a:pt x="4212" y="1709"/>
                </a:lnTo>
                <a:lnTo>
                  <a:pt x="4093" y="1312"/>
                </a:lnTo>
                <a:lnTo>
                  <a:pt x="3894" y="954"/>
                </a:lnTo>
                <a:lnTo>
                  <a:pt x="3656" y="636"/>
                </a:lnTo>
                <a:lnTo>
                  <a:pt x="3338" y="358"/>
                </a:lnTo>
                <a:lnTo>
                  <a:pt x="2980" y="160"/>
                </a:lnTo>
                <a:lnTo>
                  <a:pt x="2583" y="40"/>
                </a:lnTo>
                <a:lnTo>
                  <a:pt x="2146" y="1"/>
                </a:lnTo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 rot="10800000">
            <a:off x="146725" y="4115550"/>
            <a:ext cx="5108500" cy="819500"/>
            <a:chOff x="-7965750" y="-1604175"/>
            <a:chExt cx="5108500" cy="819500"/>
          </a:xfrm>
        </p:grpSpPr>
        <p:sp>
          <p:nvSpPr>
            <p:cNvPr id="21" name="Google Shape;21;p2"/>
            <p:cNvSpPr/>
            <p:nvPr/>
          </p:nvSpPr>
          <p:spPr>
            <a:xfrm>
              <a:off x="-7880350" y="-1557475"/>
              <a:ext cx="4916825" cy="687375"/>
            </a:xfrm>
            <a:custGeom>
              <a:avLst/>
              <a:gdLst/>
              <a:ahLst/>
              <a:cxnLst/>
              <a:rect l="l" t="t" r="r" b="b"/>
              <a:pathLst>
                <a:path w="196673" h="27495" extrusionOk="0">
                  <a:moveTo>
                    <a:pt x="27098" y="0"/>
                  </a:moveTo>
                  <a:lnTo>
                    <a:pt x="1" y="27097"/>
                  </a:lnTo>
                  <a:lnTo>
                    <a:pt x="200" y="27296"/>
                  </a:lnTo>
                  <a:lnTo>
                    <a:pt x="359" y="27494"/>
                  </a:lnTo>
                  <a:lnTo>
                    <a:pt x="27336" y="556"/>
                  </a:lnTo>
                  <a:lnTo>
                    <a:pt x="196673" y="556"/>
                  </a:lnTo>
                  <a:lnTo>
                    <a:pt x="196673" y="278"/>
                  </a:lnTo>
                  <a:lnTo>
                    <a:pt x="19667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7880350" y="-1557475"/>
              <a:ext cx="4916825" cy="687375"/>
            </a:xfrm>
            <a:custGeom>
              <a:avLst/>
              <a:gdLst/>
              <a:ahLst/>
              <a:cxnLst/>
              <a:rect l="l" t="t" r="r" b="b"/>
              <a:pathLst>
                <a:path w="196673" h="27495" fill="none" extrusionOk="0">
                  <a:moveTo>
                    <a:pt x="196673" y="0"/>
                  </a:moveTo>
                  <a:lnTo>
                    <a:pt x="27098" y="0"/>
                  </a:lnTo>
                  <a:lnTo>
                    <a:pt x="1" y="27097"/>
                  </a:lnTo>
                  <a:lnTo>
                    <a:pt x="1" y="27097"/>
                  </a:lnTo>
                  <a:lnTo>
                    <a:pt x="200" y="27296"/>
                  </a:lnTo>
                  <a:lnTo>
                    <a:pt x="359" y="27494"/>
                  </a:lnTo>
                  <a:lnTo>
                    <a:pt x="27336" y="556"/>
                  </a:lnTo>
                  <a:lnTo>
                    <a:pt x="196673" y="556"/>
                  </a:lnTo>
                  <a:lnTo>
                    <a:pt x="196673" y="556"/>
                  </a:lnTo>
                  <a:lnTo>
                    <a:pt x="196673" y="278"/>
                  </a:lnTo>
                  <a:lnTo>
                    <a:pt x="196673" y="278"/>
                  </a:lnTo>
                  <a:lnTo>
                    <a:pt x="196673" y="0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65750" y="-89100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6" y="1"/>
                  </a:moveTo>
                  <a:lnTo>
                    <a:pt x="1669" y="41"/>
                  </a:lnTo>
                  <a:lnTo>
                    <a:pt x="1271" y="160"/>
                  </a:lnTo>
                  <a:lnTo>
                    <a:pt x="914" y="358"/>
                  </a:lnTo>
                  <a:lnTo>
                    <a:pt x="596" y="637"/>
                  </a:lnTo>
                  <a:lnTo>
                    <a:pt x="358" y="954"/>
                  </a:lnTo>
                  <a:lnTo>
                    <a:pt x="159" y="1312"/>
                  </a:lnTo>
                  <a:lnTo>
                    <a:pt x="40" y="1709"/>
                  </a:lnTo>
                  <a:lnTo>
                    <a:pt x="0" y="2146"/>
                  </a:lnTo>
                  <a:lnTo>
                    <a:pt x="40" y="2544"/>
                  </a:lnTo>
                  <a:lnTo>
                    <a:pt x="159" y="2981"/>
                  </a:lnTo>
                  <a:lnTo>
                    <a:pt x="358" y="3338"/>
                  </a:lnTo>
                  <a:lnTo>
                    <a:pt x="596" y="3656"/>
                  </a:lnTo>
                  <a:lnTo>
                    <a:pt x="914" y="3895"/>
                  </a:lnTo>
                  <a:lnTo>
                    <a:pt x="1271" y="4093"/>
                  </a:lnTo>
                  <a:lnTo>
                    <a:pt x="1669" y="4212"/>
                  </a:lnTo>
                  <a:lnTo>
                    <a:pt x="2106" y="4252"/>
                  </a:lnTo>
                  <a:lnTo>
                    <a:pt x="2543" y="4212"/>
                  </a:lnTo>
                  <a:lnTo>
                    <a:pt x="2940" y="4093"/>
                  </a:lnTo>
                  <a:lnTo>
                    <a:pt x="3298" y="3895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2" y="2981"/>
                  </a:lnTo>
                  <a:lnTo>
                    <a:pt x="4212" y="2544"/>
                  </a:lnTo>
                  <a:lnTo>
                    <a:pt x="4251" y="2146"/>
                  </a:lnTo>
                  <a:lnTo>
                    <a:pt x="4212" y="1789"/>
                  </a:lnTo>
                  <a:lnTo>
                    <a:pt x="4132" y="1431"/>
                  </a:lnTo>
                  <a:lnTo>
                    <a:pt x="3973" y="1113"/>
                  </a:lnTo>
                  <a:lnTo>
                    <a:pt x="3775" y="835"/>
                  </a:lnTo>
                  <a:lnTo>
                    <a:pt x="3616" y="637"/>
                  </a:lnTo>
                  <a:lnTo>
                    <a:pt x="3417" y="438"/>
                  </a:lnTo>
                  <a:lnTo>
                    <a:pt x="3139" y="279"/>
                  </a:lnTo>
                  <a:lnTo>
                    <a:pt x="2821" y="120"/>
                  </a:lnTo>
                  <a:lnTo>
                    <a:pt x="2463" y="41"/>
                  </a:lnTo>
                  <a:lnTo>
                    <a:pt x="210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65750" y="-89100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fill="none" extrusionOk="0">
                  <a:moveTo>
                    <a:pt x="2106" y="1"/>
                  </a:moveTo>
                  <a:lnTo>
                    <a:pt x="2106" y="1"/>
                  </a:lnTo>
                  <a:lnTo>
                    <a:pt x="1669" y="41"/>
                  </a:lnTo>
                  <a:lnTo>
                    <a:pt x="1271" y="160"/>
                  </a:lnTo>
                  <a:lnTo>
                    <a:pt x="914" y="358"/>
                  </a:lnTo>
                  <a:lnTo>
                    <a:pt x="596" y="637"/>
                  </a:lnTo>
                  <a:lnTo>
                    <a:pt x="358" y="954"/>
                  </a:lnTo>
                  <a:lnTo>
                    <a:pt x="159" y="1312"/>
                  </a:lnTo>
                  <a:lnTo>
                    <a:pt x="40" y="1709"/>
                  </a:lnTo>
                  <a:lnTo>
                    <a:pt x="0" y="2146"/>
                  </a:lnTo>
                  <a:lnTo>
                    <a:pt x="0" y="2146"/>
                  </a:lnTo>
                  <a:lnTo>
                    <a:pt x="40" y="2544"/>
                  </a:lnTo>
                  <a:lnTo>
                    <a:pt x="159" y="2981"/>
                  </a:lnTo>
                  <a:lnTo>
                    <a:pt x="358" y="3338"/>
                  </a:lnTo>
                  <a:lnTo>
                    <a:pt x="596" y="3656"/>
                  </a:lnTo>
                  <a:lnTo>
                    <a:pt x="914" y="3895"/>
                  </a:lnTo>
                  <a:lnTo>
                    <a:pt x="1271" y="4093"/>
                  </a:lnTo>
                  <a:lnTo>
                    <a:pt x="1669" y="4212"/>
                  </a:lnTo>
                  <a:lnTo>
                    <a:pt x="2106" y="4252"/>
                  </a:lnTo>
                  <a:lnTo>
                    <a:pt x="2106" y="4252"/>
                  </a:lnTo>
                  <a:lnTo>
                    <a:pt x="2543" y="4212"/>
                  </a:lnTo>
                  <a:lnTo>
                    <a:pt x="2940" y="4093"/>
                  </a:lnTo>
                  <a:lnTo>
                    <a:pt x="3298" y="3895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2" y="2981"/>
                  </a:lnTo>
                  <a:lnTo>
                    <a:pt x="4212" y="2544"/>
                  </a:lnTo>
                  <a:lnTo>
                    <a:pt x="4251" y="2146"/>
                  </a:lnTo>
                  <a:lnTo>
                    <a:pt x="4251" y="2146"/>
                  </a:lnTo>
                  <a:lnTo>
                    <a:pt x="4212" y="1789"/>
                  </a:lnTo>
                  <a:lnTo>
                    <a:pt x="4132" y="1431"/>
                  </a:lnTo>
                  <a:lnTo>
                    <a:pt x="3973" y="1113"/>
                  </a:lnTo>
                  <a:lnTo>
                    <a:pt x="3775" y="835"/>
                  </a:lnTo>
                  <a:lnTo>
                    <a:pt x="3775" y="835"/>
                  </a:lnTo>
                  <a:lnTo>
                    <a:pt x="3616" y="637"/>
                  </a:lnTo>
                  <a:lnTo>
                    <a:pt x="3417" y="438"/>
                  </a:lnTo>
                  <a:lnTo>
                    <a:pt x="3417" y="438"/>
                  </a:lnTo>
                  <a:lnTo>
                    <a:pt x="3139" y="279"/>
                  </a:lnTo>
                  <a:lnTo>
                    <a:pt x="2821" y="120"/>
                  </a:lnTo>
                  <a:lnTo>
                    <a:pt x="2463" y="41"/>
                  </a:lnTo>
                  <a:lnTo>
                    <a:pt x="210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2963550" y="-16041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46" y="1"/>
                  </a:moveTo>
                  <a:lnTo>
                    <a:pt x="1749" y="40"/>
                  </a:lnTo>
                  <a:lnTo>
                    <a:pt x="1352" y="160"/>
                  </a:lnTo>
                  <a:lnTo>
                    <a:pt x="1034" y="318"/>
                  </a:lnTo>
                  <a:lnTo>
                    <a:pt x="716" y="557"/>
                  </a:lnTo>
                  <a:lnTo>
                    <a:pt x="438" y="835"/>
                  </a:lnTo>
                  <a:lnTo>
                    <a:pt x="239" y="1153"/>
                  </a:lnTo>
                  <a:lnTo>
                    <a:pt x="120" y="1510"/>
                  </a:lnTo>
                  <a:lnTo>
                    <a:pt x="1" y="1868"/>
                  </a:lnTo>
                  <a:lnTo>
                    <a:pt x="1" y="2146"/>
                  </a:lnTo>
                  <a:lnTo>
                    <a:pt x="1" y="2424"/>
                  </a:lnTo>
                  <a:lnTo>
                    <a:pt x="120" y="2782"/>
                  </a:lnTo>
                  <a:lnTo>
                    <a:pt x="239" y="3139"/>
                  </a:lnTo>
                  <a:lnTo>
                    <a:pt x="438" y="3457"/>
                  </a:lnTo>
                  <a:lnTo>
                    <a:pt x="716" y="3735"/>
                  </a:lnTo>
                  <a:lnTo>
                    <a:pt x="1034" y="3934"/>
                  </a:lnTo>
                  <a:lnTo>
                    <a:pt x="1352" y="4133"/>
                  </a:lnTo>
                  <a:lnTo>
                    <a:pt x="1749" y="4212"/>
                  </a:lnTo>
                  <a:lnTo>
                    <a:pt x="2146" y="4252"/>
                  </a:lnTo>
                  <a:lnTo>
                    <a:pt x="2543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3" y="2981"/>
                  </a:lnTo>
                  <a:lnTo>
                    <a:pt x="4212" y="2583"/>
                  </a:lnTo>
                  <a:lnTo>
                    <a:pt x="4252" y="2146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99"/>
                  </a:lnTo>
                  <a:lnTo>
                    <a:pt x="2543" y="40"/>
                  </a:lnTo>
                  <a:lnTo>
                    <a:pt x="21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2963550" y="-16041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fill="none" extrusionOk="0">
                  <a:moveTo>
                    <a:pt x="2146" y="1"/>
                  </a:moveTo>
                  <a:lnTo>
                    <a:pt x="2146" y="1"/>
                  </a:lnTo>
                  <a:lnTo>
                    <a:pt x="1749" y="40"/>
                  </a:lnTo>
                  <a:lnTo>
                    <a:pt x="1352" y="160"/>
                  </a:lnTo>
                  <a:lnTo>
                    <a:pt x="1034" y="318"/>
                  </a:lnTo>
                  <a:lnTo>
                    <a:pt x="716" y="557"/>
                  </a:lnTo>
                  <a:lnTo>
                    <a:pt x="438" y="835"/>
                  </a:lnTo>
                  <a:lnTo>
                    <a:pt x="239" y="1153"/>
                  </a:lnTo>
                  <a:lnTo>
                    <a:pt x="120" y="1510"/>
                  </a:lnTo>
                  <a:lnTo>
                    <a:pt x="1" y="1868"/>
                  </a:lnTo>
                  <a:lnTo>
                    <a:pt x="1" y="1868"/>
                  </a:lnTo>
                  <a:lnTo>
                    <a:pt x="1" y="2146"/>
                  </a:lnTo>
                  <a:lnTo>
                    <a:pt x="1" y="2146"/>
                  </a:lnTo>
                  <a:lnTo>
                    <a:pt x="1" y="2424"/>
                  </a:lnTo>
                  <a:lnTo>
                    <a:pt x="1" y="2424"/>
                  </a:lnTo>
                  <a:lnTo>
                    <a:pt x="120" y="2782"/>
                  </a:lnTo>
                  <a:lnTo>
                    <a:pt x="239" y="3139"/>
                  </a:lnTo>
                  <a:lnTo>
                    <a:pt x="438" y="3457"/>
                  </a:lnTo>
                  <a:lnTo>
                    <a:pt x="716" y="3735"/>
                  </a:lnTo>
                  <a:lnTo>
                    <a:pt x="1034" y="3934"/>
                  </a:lnTo>
                  <a:lnTo>
                    <a:pt x="1352" y="4133"/>
                  </a:lnTo>
                  <a:lnTo>
                    <a:pt x="1749" y="4212"/>
                  </a:lnTo>
                  <a:lnTo>
                    <a:pt x="2146" y="4252"/>
                  </a:lnTo>
                  <a:lnTo>
                    <a:pt x="2146" y="4252"/>
                  </a:lnTo>
                  <a:lnTo>
                    <a:pt x="2543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3" y="2981"/>
                  </a:lnTo>
                  <a:lnTo>
                    <a:pt x="4212" y="2583"/>
                  </a:lnTo>
                  <a:lnTo>
                    <a:pt x="4252" y="2146"/>
                  </a:lnTo>
                  <a:lnTo>
                    <a:pt x="4252" y="2146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99"/>
                  </a:lnTo>
                  <a:lnTo>
                    <a:pt x="2543" y="40"/>
                  </a:lnTo>
                  <a:lnTo>
                    <a:pt x="214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 rot="10800000">
            <a:off x="5860122" y="4236515"/>
            <a:ext cx="3354657" cy="2194380"/>
            <a:chOff x="-81870" y="-594237"/>
            <a:chExt cx="3055800" cy="1998889"/>
          </a:xfrm>
        </p:grpSpPr>
        <p:grpSp>
          <p:nvGrpSpPr>
            <p:cNvPr id="28" name="Google Shape;28;p2"/>
            <p:cNvGrpSpPr/>
            <p:nvPr/>
          </p:nvGrpSpPr>
          <p:grpSpPr>
            <a:xfrm>
              <a:off x="-81870" y="-9598"/>
              <a:ext cx="3055800" cy="1414250"/>
              <a:chOff x="299125" y="0"/>
              <a:chExt cx="3055800" cy="141425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358850" y="0"/>
                <a:ext cx="2719100" cy="1212425"/>
              </a:xfrm>
              <a:custGeom>
                <a:avLst/>
                <a:gdLst/>
                <a:ahLst/>
                <a:cxnLst/>
                <a:rect l="l" t="t" r="r" b="b"/>
                <a:pathLst>
                  <a:path w="108764" h="48497" extrusionOk="0">
                    <a:moveTo>
                      <a:pt x="59960" y="36994"/>
                    </a:moveTo>
                    <a:lnTo>
                      <a:pt x="56030" y="40924"/>
                    </a:lnTo>
                    <a:lnTo>
                      <a:pt x="36628" y="40924"/>
                    </a:lnTo>
                    <a:lnTo>
                      <a:pt x="33410" y="44142"/>
                    </a:lnTo>
                    <a:lnTo>
                      <a:pt x="9480" y="44142"/>
                    </a:lnTo>
                    <a:lnTo>
                      <a:pt x="16628" y="36994"/>
                    </a:lnTo>
                    <a:close/>
                    <a:moveTo>
                      <a:pt x="1" y="1"/>
                    </a:moveTo>
                    <a:lnTo>
                      <a:pt x="1" y="3950"/>
                    </a:lnTo>
                    <a:lnTo>
                      <a:pt x="24913" y="3950"/>
                    </a:lnTo>
                    <a:lnTo>
                      <a:pt x="30424" y="9442"/>
                    </a:lnTo>
                    <a:lnTo>
                      <a:pt x="15492" y="9442"/>
                    </a:lnTo>
                    <a:lnTo>
                      <a:pt x="12178" y="6147"/>
                    </a:lnTo>
                    <a:lnTo>
                      <a:pt x="1" y="6147"/>
                    </a:lnTo>
                    <a:lnTo>
                      <a:pt x="1" y="12177"/>
                    </a:lnTo>
                    <a:lnTo>
                      <a:pt x="32659" y="12177"/>
                    </a:lnTo>
                    <a:lnTo>
                      <a:pt x="41136" y="20674"/>
                    </a:lnTo>
                    <a:lnTo>
                      <a:pt x="67397" y="20674"/>
                    </a:lnTo>
                    <a:lnTo>
                      <a:pt x="79516" y="32774"/>
                    </a:lnTo>
                    <a:lnTo>
                      <a:pt x="1" y="32774"/>
                    </a:lnTo>
                    <a:lnTo>
                      <a:pt x="1" y="48496"/>
                    </a:lnTo>
                    <a:lnTo>
                      <a:pt x="44200" y="48496"/>
                    </a:lnTo>
                    <a:lnTo>
                      <a:pt x="47764" y="44932"/>
                    </a:lnTo>
                    <a:lnTo>
                      <a:pt x="56145" y="44932"/>
                    </a:lnTo>
                    <a:lnTo>
                      <a:pt x="63910" y="37186"/>
                    </a:lnTo>
                    <a:lnTo>
                      <a:pt x="93138" y="37186"/>
                    </a:lnTo>
                    <a:lnTo>
                      <a:pt x="95816" y="39864"/>
                    </a:lnTo>
                    <a:lnTo>
                      <a:pt x="108764" y="39864"/>
                    </a:lnTo>
                    <a:lnTo>
                      <a:pt x="108764" y="34990"/>
                    </a:lnTo>
                    <a:lnTo>
                      <a:pt x="86029" y="34990"/>
                    </a:lnTo>
                    <a:lnTo>
                      <a:pt x="64006" y="12967"/>
                    </a:lnTo>
                    <a:lnTo>
                      <a:pt x="53968" y="12967"/>
                    </a:lnTo>
                    <a:lnTo>
                      <a:pt x="49036" y="17900"/>
                    </a:lnTo>
                    <a:lnTo>
                      <a:pt x="43063" y="17900"/>
                    </a:lnTo>
                    <a:lnTo>
                      <a:pt x="251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1044275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63" y="6262"/>
                    </a:lnTo>
                    <a:lnTo>
                      <a:pt x="10617" y="6262"/>
                    </a:lnTo>
                    <a:lnTo>
                      <a:pt x="4336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847750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63" y="6262"/>
                    </a:lnTo>
                    <a:lnTo>
                      <a:pt x="10617" y="6262"/>
                    </a:lnTo>
                    <a:lnTo>
                      <a:pt x="43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51225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82" y="6262"/>
                    </a:lnTo>
                    <a:lnTo>
                      <a:pt x="10617" y="6262"/>
                    </a:lnTo>
                    <a:lnTo>
                      <a:pt x="43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2790375" y="694100"/>
                <a:ext cx="22015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806" h="5203" extrusionOk="0">
                    <a:moveTo>
                      <a:pt x="0" y="1"/>
                    </a:moveTo>
                    <a:lnTo>
                      <a:pt x="5203" y="5203"/>
                    </a:lnTo>
                    <a:lnTo>
                      <a:pt x="8805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2628050" y="694100"/>
                <a:ext cx="219675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787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465250" y="694100"/>
                <a:ext cx="21965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786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429125" y="983100"/>
                <a:ext cx="925800" cy="91550"/>
              </a:xfrm>
              <a:custGeom>
                <a:avLst/>
                <a:gdLst/>
                <a:ahLst/>
                <a:cxnLst/>
                <a:rect l="l" t="t" r="r" b="b"/>
                <a:pathLst>
                  <a:path w="37032" h="3662" extrusionOk="0">
                    <a:moveTo>
                      <a:pt x="0" y="1"/>
                    </a:moveTo>
                    <a:lnTo>
                      <a:pt x="3661" y="3662"/>
                    </a:lnTo>
                    <a:lnTo>
                      <a:pt x="37032" y="3662"/>
                    </a:lnTo>
                    <a:lnTo>
                      <a:pt x="37032" y="2197"/>
                    </a:lnTo>
                    <a:lnTo>
                      <a:pt x="12447" y="2197"/>
                    </a:lnTo>
                    <a:lnTo>
                      <a:pt x="10250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20800" y="590550"/>
                <a:ext cx="1801500" cy="168600"/>
              </a:xfrm>
              <a:custGeom>
                <a:avLst/>
                <a:gdLst/>
                <a:ahLst/>
                <a:cxnLst/>
                <a:rect l="l" t="t" r="r" b="b"/>
                <a:pathLst>
                  <a:path w="72060" h="6744" extrusionOk="0">
                    <a:moveTo>
                      <a:pt x="1" y="0"/>
                    </a:moveTo>
                    <a:lnTo>
                      <a:pt x="1" y="2254"/>
                    </a:lnTo>
                    <a:lnTo>
                      <a:pt x="36897" y="2254"/>
                    </a:lnTo>
                    <a:lnTo>
                      <a:pt x="41387" y="6744"/>
                    </a:lnTo>
                    <a:lnTo>
                      <a:pt x="72060" y="6744"/>
                    </a:lnTo>
                    <a:lnTo>
                      <a:pt x="70018" y="4701"/>
                    </a:lnTo>
                    <a:lnTo>
                      <a:pt x="49093" y="4701"/>
                    </a:lnTo>
                    <a:lnTo>
                      <a:pt x="443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299125" y="1259600"/>
                <a:ext cx="790475" cy="154650"/>
              </a:xfrm>
              <a:custGeom>
                <a:avLst/>
                <a:gdLst/>
                <a:ahLst/>
                <a:cxnLst/>
                <a:rect l="l" t="t" r="r" b="b"/>
                <a:pathLst>
                  <a:path w="31619" h="6186" extrusionOk="0">
                    <a:moveTo>
                      <a:pt x="1" y="0"/>
                    </a:moveTo>
                    <a:lnTo>
                      <a:pt x="1" y="4509"/>
                    </a:lnTo>
                    <a:lnTo>
                      <a:pt x="19692" y="4509"/>
                    </a:lnTo>
                    <a:lnTo>
                      <a:pt x="18015" y="6185"/>
                    </a:lnTo>
                    <a:lnTo>
                      <a:pt x="25433" y="6185"/>
                    </a:lnTo>
                    <a:lnTo>
                      <a:pt x="316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304800" y="671475"/>
                <a:ext cx="1007700" cy="87675"/>
              </a:xfrm>
              <a:custGeom>
                <a:avLst/>
                <a:gdLst/>
                <a:ahLst/>
                <a:cxnLst/>
                <a:rect l="l" t="t" r="r" b="b"/>
                <a:pathLst>
                  <a:path w="40308" h="3507" extrusionOk="0">
                    <a:moveTo>
                      <a:pt x="2236" y="0"/>
                    </a:moveTo>
                    <a:lnTo>
                      <a:pt x="1" y="3507"/>
                    </a:lnTo>
                    <a:lnTo>
                      <a:pt x="40308" y="3507"/>
                    </a:lnTo>
                    <a:lnTo>
                      <a:pt x="367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40;p2"/>
            <p:cNvGrpSpPr/>
            <p:nvPr/>
          </p:nvGrpSpPr>
          <p:grpSpPr>
            <a:xfrm rot="10800000">
              <a:off x="951495" y="-594237"/>
              <a:ext cx="1594931" cy="977909"/>
              <a:chOff x="1243375" y="2522725"/>
              <a:chExt cx="1043325" cy="639700"/>
            </a:xfrm>
          </p:grpSpPr>
          <p:sp>
            <p:nvSpPr>
              <p:cNvPr id="41" name="Google Shape;41;p2"/>
              <p:cNvSpPr/>
              <p:nvPr/>
            </p:nvSpPr>
            <p:spPr>
              <a:xfrm>
                <a:off x="16470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6470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596925" y="2522725"/>
                <a:ext cx="6392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68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68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596925" y="2522725"/>
                <a:ext cx="6392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68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68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15463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15463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149575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57" y="25587"/>
                    </a:lnTo>
                    <a:lnTo>
                      <a:pt x="25588" y="2537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149575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57" y="25587"/>
                    </a:lnTo>
                    <a:lnTo>
                      <a:pt x="25588" y="25375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144517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144517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13946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13946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134402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34402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2939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2939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243375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243375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2"/>
          <p:cNvGrpSpPr/>
          <p:nvPr/>
        </p:nvGrpSpPr>
        <p:grpSpPr>
          <a:xfrm rot="10800000">
            <a:off x="5007990" y="4599418"/>
            <a:ext cx="1750908" cy="1073545"/>
            <a:chOff x="1243375" y="2522725"/>
            <a:chExt cx="1043325" cy="639700"/>
          </a:xfrm>
        </p:grpSpPr>
        <p:sp>
          <p:nvSpPr>
            <p:cNvPr id="60" name="Google Shape;60;p2"/>
            <p:cNvSpPr/>
            <p:nvPr/>
          </p:nvSpPr>
          <p:spPr>
            <a:xfrm>
              <a:off x="164700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64700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fill="none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596925" y="2522725"/>
              <a:ext cx="639200" cy="639700"/>
            </a:xfrm>
            <a:custGeom>
              <a:avLst/>
              <a:gdLst/>
              <a:ahLst/>
              <a:cxnLst/>
              <a:rect l="l" t="t" r="r" b="b"/>
              <a:pathLst>
                <a:path w="25568" h="25588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68" y="25375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596925" y="2522725"/>
              <a:ext cx="639200" cy="639700"/>
            </a:xfrm>
            <a:custGeom>
              <a:avLst/>
              <a:gdLst/>
              <a:ahLst/>
              <a:cxnLst/>
              <a:rect l="l" t="t" r="r" b="b"/>
              <a:pathLst>
                <a:path w="25568" h="25588" fill="none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68" y="25375"/>
                  </a:lnTo>
                  <a:lnTo>
                    <a:pt x="21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546350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546350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fill="none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9575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extrusionOk="0">
                  <a:moveTo>
                    <a:pt x="213" y="0"/>
                  </a:moveTo>
                  <a:lnTo>
                    <a:pt x="1" y="212"/>
                  </a:lnTo>
                  <a:lnTo>
                    <a:pt x="25357" y="25587"/>
                  </a:lnTo>
                  <a:lnTo>
                    <a:pt x="25588" y="25375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49575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fill="none" extrusionOk="0">
                  <a:moveTo>
                    <a:pt x="213" y="0"/>
                  </a:moveTo>
                  <a:lnTo>
                    <a:pt x="1" y="212"/>
                  </a:lnTo>
                  <a:lnTo>
                    <a:pt x="25357" y="25587"/>
                  </a:lnTo>
                  <a:lnTo>
                    <a:pt x="25588" y="25375"/>
                  </a:lnTo>
                  <a:lnTo>
                    <a:pt x="21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445175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extrusionOk="0">
                  <a:moveTo>
                    <a:pt x="213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445175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fill="none" extrusionOk="0">
                  <a:moveTo>
                    <a:pt x="213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1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39460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39460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fill="none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344025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344025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fill="none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293950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293950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fill="none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1243375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243375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fill="none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2"/>
          <p:cNvGrpSpPr/>
          <p:nvPr/>
        </p:nvGrpSpPr>
        <p:grpSpPr>
          <a:xfrm>
            <a:off x="-81878" y="-1291979"/>
            <a:ext cx="3354657" cy="2194380"/>
            <a:chOff x="-81870" y="-594237"/>
            <a:chExt cx="3055800" cy="1998889"/>
          </a:xfrm>
        </p:grpSpPr>
        <p:grpSp>
          <p:nvGrpSpPr>
            <p:cNvPr id="79" name="Google Shape;79;p2"/>
            <p:cNvGrpSpPr/>
            <p:nvPr/>
          </p:nvGrpSpPr>
          <p:grpSpPr>
            <a:xfrm>
              <a:off x="-81870" y="-9598"/>
              <a:ext cx="3055800" cy="1414250"/>
              <a:chOff x="299125" y="0"/>
              <a:chExt cx="3055800" cy="1414250"/>
            </a:xfrm>
          </p:grpSpPr>
          <p:sp>
            <p:nvSpPr>
              <p:cNvPr id="80" name="Google Shape;80;p2"/>
              <p:cNvSpPr/>
              <p:nvPr/>
            </p:nvSpPr>
            <p:spPr>
              <a:xfrm>
                <a:off x="358850" y="0"/>
                <a:ext cx="2719100" cy="1212425"/>
              </a:xfrm>
              <a:custGeom>
                <a:avLst/>
                <a:gdLst/>
                <a:ahLst/>
                <a:cxnLst/>
                <a:rect l="l" t="t" r="r" b="b"/>
                <a:pathLst>
                  <a:path w="108764" h="48497" extrusionOk="0">
                    <a:moveTo>
                      <a:pt x="59960" y="36994"/>
                    </a:moveTo>
                    <a:lnTo>
                      <a:pt x="56030" y="40924"/>
                    </a:lnTo>
                    <a:lnTo>
                      <a:pt x="36628" y="40924"/>
                    </a:lnTo>
                    <a:lnTo>
                      <a:pt x="33410" y="44142"/>
                    </a:lnTo>
                    <a:lnTo>
                      <a:pt x="9480" y="44142"/>
                    </a:lnTo>
                    <a:lnTo>
                      <a:pt x="16628" y="36994"/>
                    </a:lnTo>
                    <a:close/>
                    <a:moveTo>
                      <a:pt x="1" y="1"/>
                    </a:moveTo>
                    <a:lnTo>
                      <a:pt x="1" y="3950"/>
                    </a:lnTo>
                    <a:lnTo>
                      <a:pt x="24913" y="3950"/>
                    </a:lnTo>
                    <a:lnTo>
                      <a:pt x="30424" y="9442"/>
                    </a:lnTo>
                    <a:lnTo>
                      <a:pt x="15492" y="9442"/>
                    </a:lnTo>
                    <a:lnTo>
                      <a:pt x="12178" y="6147"/>
                    </a:lnTo>
                    <a:lnTo>
                      <a:pt x="1" y="6147"/>
                    </a:lnTo>
                    <a:lnTo>
                      <a:pt x="1" y="12177"/>
                    </a:lnTo>
                    <a:lnTo>
                      <a:pt x="32659" y="12177"/>
                    </a:lnTo>
                    <a:lnTo>
                      <a:pt x="41136" y="20674"/>
                    </a:lnTo>
                    <a:lnTo>
                      <a:pt x="67397" y="20674"/>
                    </a:lnTo>
                    <a:lnTo>
                      <a:pt x="79516" y="32774"/>
                    </a:lnTo>
                    <a:lnTo>
                      <a:pt x="1" y="32774"/>
                    </a:lnTo>
                    <a:lnTo>
                      <a:pt x="1" y="48496"/>
                    </a:lnTo>
                    <a:lnTo>
                      <a:pt x="44200" y="48496"/>
                    </a:lnTo>
                    <a:lnTo>
                      <a:pt x="47764" y="44932"/>
                    </a:lnTo>
                    <a:lnTo>
                      <a:pt x="56145" y="44932"/>
                    </a:lnTo>
                    <a:lnTo>
                      <a:pt x="63910" y="37186"/>
                    </a:lnTo>
                    <a:lnTo>
                      <a:pt x="93138" y="37186"/>
                    </a:lnTo>
                    <a:lnTo>
                      <a:pt x="95816" y="39864"/>
                    </a:lnTo>
                    <a:lnTo>
                      <a:pt x="108764" y="39864"/>
                    </a:lnTo>
                    <a:lnTo>
                      <a:pt x="108764" y="34990"/>
                    </a:lnTo>
                    <a:lnTo>
                      <a:pt x="86029" y="34990"/>
                    </a:lnTo>
                    <a:lnTo>
                      <a:pt x="64006" y="12967"/>
                    </a:lnTo>
                    <a:lnTo>
                      <a:pt x="53968" y="12967"/>
                    </a:lnTo>
                    <a:lnTo>
                      <a:pt x="49036" y="17900"/>
                    </a:lnTo>
                    <a:lnTo>
                      <a:pt x="43063" y="17900"/>
                    </a:lnTo>
                    <a:lnTo>
                      <a:pt x="251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1044275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63" y="6262"/>
                    </a:lnTo>
                    <a:lnTo>
                      <a:pt x="10617" y="6262"/>
                    </a:lnTo>
                    <a:lnTo>
                      <a:pt x="4336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847750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63" y="6262"/>
                    </a:lnTo>
                    <a:lnTo>
                      <a:pt x="10617" y="6262"/>
                    </a:lnTo>
                    <a:lnTo>
                      <a:pt x="43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51225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82" y="6262"/>
                    </a:lnTo>
                    <a:lnTo>
                      <a:pt x="10617" y="6262"/>
                    </a:lnTo>
                    <a:lnTo>
                      <a:pt x="43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790375" y="694100"/>
                <a:ext cx="22015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806" h="5203" extrusionOk="0">
                    <a:moveTo>
                      <a:pt x="0" y="1"/>
                    </a:moveTo>
                    <a:lnTo>
                      <a:pt x="5203" y="5203"/>
                    </a:lnTo>
                    <a:lnTo>
                      <a:pt x="8805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2628050" y="694100"/>
                <a:ext cx="219675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787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2465250" y="694100"/>
                <a:ext cx="21965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786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429125" y="983100"/>
                <a:ext cx="925800" cy="91550"/>
              </a:xfrm>
              <a:custGeom>
                <a:avLst/>
                <a:gdLst/>
                <a:ahLst/>
                <a:cxnLst/>
                <a:rect l="l" t="t" r="r" b="b"/>
                <a:pathLst>
                  <a:path w="37032" h="3662" extrusionOk="0">
                    <a:moveTo>
                      <a:pt x="0" y="1"/>
                    </a:moveTo>
                    <a:lnTo>
                      <a:pt x="3661" y="3662"/>
                    </a:lnTo>
                    <a:lnTo>
                      <a:pt x="37032" y="3662"/>
                    </a:lnTo>
                    <a:lnTo>
                      <a:pt x="37032" y="2197"/>
                    </a:lnTo>
                    <a:lnTo>
                      <a:pt x="12447" y="2197"/>
                    </a:lnTo>
                    <a:lnTo>
                      <a:pt x="10250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320800" y="590550"/>
                <a:ext cx="1801500" cy="168600"/>
              </a:xfrm>
              <a:custGeom>
                <a:avLst/>
                <a:gdLst/>
                <a:ahLst/>
                <a:cxnLst/>
                <a:rect l="l" t="t" r="r" b="b"/>
                <a:pathLst>
                  <a:path w="72060" h="6744" extrusionOk="0">
                    <a:moveTo>
                      <a:pt x="1" y="0"/>
                    </a:moveTo>
                    <a:lnTo>
                      <a:pt x="1" y="2254"/>
                    </a:lnTo>
                    <a:lnTo>
                      <a:pt x="36897" y="2254"/>
                    </a:lnTo>
                    <a:lnTo>
                      <a:pt x="41387" y="6744"/>
                    </a:lnTo>
                    <a:lnTo>
                      <a:pt x="72060" y="6744"/>
                    </a:lnTo>
                    <a:lnTo>
                      <a:pt x="70018" y="4701"/>
                    </a:lnTo>
                    <a:lnTo>
                      <a:pt x="49093" y="4701"/>
                    </a:lnTo>
                    <a:lnTo>
                      <a:pt x="443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99125" y="1259600"/>
                <a:ext cx="790475" cy="154650"/>
              </a:xfrm>
              <a:custGeom>
                <a:avLst/>
                <a:gdLst/>
                <a:ahLst/>
                <a:cxnLst/>
                <a:rect l="l" t="t" r="r" b="b"/>
                <a:pathLst>
                  <a:path w="31619" h="6186" extrusionOk="0">
                    <a:moveTo>
                      <a:pt x="1" y="0"/>
                    </a:moveTo>
                    <a:lnTo>
                      <a:pt x="1" y="4509"/>
                    </a:lnTo>
                    <a:lnTo>
                      <a:pt x="19692" y="4509"/>
                    </a:lnTo>
                    <a:lnTo>
                      <a:pt x="18015" y="6185"/>
                    </a:lnTo>
                    <a:lnTo>
                      <a:pt x="25433" y="6185"/>
                    </a:lnTo>
                    <a:lnTo>
                      <a:pt x="316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304800" y="671475"/>
                <a:ext cx="1007700" cy="87675"/>
              </a:xfrm>
              <a:custGeom>
                <a:avLst/>
                <a:gdLst/>
                <a:ahLst/>
                <a:cxnLst/>
                <a:rect l="l" t="t" r="r" b="b"/>
                <a:pathLst>
                  <a:path w="40308" h="3507" extrusionOk="0">
                    <a:moveTo>
                      <a:pt x="2236" y="0"/>
                    </a:moveTo>
                    <a:lnTo>
                      <a:pt x="1" y="3507"/>
                    </a:lnTo>
                    <a:lnTo>
                      <a:pt x="40308" y="3507"/>
                    </a:lnTo>
                    <a:lnTo>
                      <a:pt x="367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2"/>
            <p:cNvGrpSpPr/>
            <p:nvPr/>
          </p:nvGrpSpPr>
          <p:grpSpPr>
            <a:xfrm rot="10800000">
              <a:off x="951495" y="-594237"/>
              <a:ext cx="1594931" cy="977909"/>
              <a:chOff x="1243375" y="2522725"/>
              <a:chExt cx="1043325" cy="639700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16470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16470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1596925" y="2522725"/>
                <a:ext cx="6392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68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68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1596925" y="2522725"/>
                <a:ext cx="6392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68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68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15463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15463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149575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57" y="25587"/>
                    </a:lnTo>
                    <a:lnTo>
                      <a:pt x="25588" y="2537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149575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57" y="25587"/>
                    </a:lnTo>
                    <a:lnTo>
                      <a:pt x="25588" y="25375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144517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144517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3946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13946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134402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34402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2939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2939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243375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243375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" name="Google Shape;110;p2"/>
          <p:cNvGrpSpPr/>
          <p:nvPr/>
        </p:nvGrpSpPr>
        <p:grpSpPr>
          <a:xfrm rot="10800000">
            <a:off x="2546715" y="-534032"/>
            <a:ext cx="1750908" cy="1073545"/>
            <a:chOff x="1243375" y="2522725"/>
            <a:chExt cx="1043325" cy="639700"/>
          </a:xfrm>
        </p:grpSpPr>
        <p:sp>
          <p:nvSpPr>
            <p:cNvPr id="111" name="Google Shape;111;p2"/>
            <p:cNvSpPr/>
            <p:nvPr/>
          </p:nvSpPr>
          <p:spPr>
            <a:xfrm>
              <a:off x="164700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64700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fill="none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596925" y="2522725"/>
              <a:ext cx="639200" cy="639700"/>
            </a:xfrm>
            <a:custGeom>
              <a:avLst/>
              <a:gdLst/>
              <a:ahLst/>
              <a:cxnLst/>
              <a:rect l="l" t="t" r="r" b="b"/>
              <a:pathLst>
                <a:path w="25568" h="25588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68" y="25375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596925" y="2522725"/>
              <a:ext cx="639200" cy="639700"/>
            </a:xfrm>
            <a:custGeom>
              <a:avLst/>
              <a:gdLst/>
              <a:ahLst/>
              <a:cxnLst/>
              <a:rect l="l" t="t" r="r" b="b"/>
              <a:pathLst>
                <a:path w="25568" h="25588" fill="none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68" y="25375"/>
                  </a:lnTo>
                  <a:lnTo>
                    <a:pt x="21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546350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546350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fill="none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49575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extrusionOk="0">
                  <a:moveTo>
                    <a:pt x="213" y="0"/>
                  </a:moveTo>
                  <a:lnTo>
                    <a:pt x="1" y="212"/>
                  </a:lnTo>
                  <a:lnTo>
                    <a:pt x="25357" y="25587"/>
                  </a:lnTo>
                  <a:lnTo>
                    <a:pt x="25588" y="25375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49575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fill="none" extrusionOk="0">
                  <a:moveTo>
                    <a:pt x="213" y="0"/>
                  </a:moveTo>
                  <a:lnTo>
                    <a:pt x="1" y="212"/>
                  </a:lnTo>
                  <a:lnTo>
                    <a:pt x="25357" y="25587"/>
                  </a:lnTo>
                  <a:lnTo>
                    <a:pt x="25588" y="25375"/>
                  </a:lnTo>
                  <a:lnTo>
                    <a:pt x="21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445175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extrusionOk="0">
                  <a:moveTo>
                    <a:pt x="213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445175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fill="none" extrusionOk="0">
                  <a:moveTo>
                    <a:pt x="213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1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39460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39460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fill="none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344025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344025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fill="none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293950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293950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fill="none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43375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43375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fill="none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37907DAC-BE9B-4895-8186-9FC52DC9446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" y="0"/>
            <a:ext cx="9144000" cy="284024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80C332E3-A652-4A98-8710-933ED8F95A9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97604" y="1465178"/>
            <a:ext cx="3071468" cy="2251962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105249" y="709031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105249" y="7090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855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51" y="254641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61320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899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23" y="1200155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5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A6DA5-AA27-4663-ADC9-A6997D649F18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47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FE215-65F3-4E85-B65B-AF3966216C5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914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6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6"/>
          <p:cNvSpPr txBox="1">
            <a:spLocks noGrp="1"/>
          </p:cNvSpPr>
          <p:nvPr>
            <p:ph type="title"/>
          </p:nvPr>
        </p:nvSpPr>
        <p:spPr>
          <a:xfrm>
            <a:off x="720000" y="384048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56" name="Google Shape;256;p6"/>
          <p:cNvGrpSpPr/>
          <p:nvPr/>
        </p:nvGrpSpPr>
        <p:grpSpPr>
          <a:xfrm rot="10800000">
            <a:off x="5860122" y="4236515"/>
            <a:ext cx="3354657" cy="2194380"/>
            <a:chOff x="-81870" y="-594237"/>
            <a:chExt cx="3055800" cy="1998889"/>
          </a:xfrm>
        </p:grpSpPr>
        <p:grpSp>
          <p:nvGrpSpPr>
            <p:cNvPr id="257" name="Google Shape;257;p6"/>
            <p:cNvGrpSpPr/>
            <p:nvPr/>
          </p:nvGrpSpPr>
          <p:grpSpPr>
            <a:xfrm>
              <a:off x="-81870" y="-9598"/>
              <a:ext cx="3055800" cy="1414250"/>
              <a:chOff x="299125" y="0"/>
              <a:chExt cx="3055800" cy="1414250"/>
            </a:xfrm>
          </p:grpSpPr>
          <p:sp>
            <p:nvSpPr>
              <p:cNvPr id="258" name="Google Shape;258;p6"/>
              <p:cNvSpPr/>
              <p:nvPr/>
            </p:nvSpPr>
            <p:spPr>
              <a:xfrm>
                <a:off x="358850" y="0"/>
                <a:ext cx="2719100" cy="1212425"/>
              </a:xfrm>
              <a:custGeom>
                <a:avLst/>
                <a:gdLst/>
                <a:ahLst/>
                <a:cxnLst/>
                <a:rect l="l" t="t" r="r" b="b"/>
                <a:pathLst>
                  <a:path w="108764" h="48497" extrusionOk="0">
                    <a:moveTo>
                      <a:pt x="59960" y="36994"/>
                    </a:moveTo>
                    <a:lnTo>
                      <a:pt x="56030" y="40924"/>
                    </a:lnTo>
                    <a:lnTo>
                      <a:pt x="36628" y="40924"/>
                    </a:lnTo>
                    <a:lnTo>
                      <a:pt x="33410" y="44142"/>
                    </a:lnTo>
                    <a:lnTo>
                      <a:pt x="9480" y="44142"/>
                    </a:lnTo>
                    <a:lnTo>
                      <a:pt x="16628" y="36994"/>
                    </a:lnTo>
                    <a:close/>
                    <a:moveTo>
                      <a:pt x="1" y="1"/>
                    </a:moveTo>
                    <a:lnTo>
                      <a:pt x="1" y="3950"/>
                    </a:lnTo>
                    <a:lnTo>
                      <a:pt x="24913" y="3950"/>
                    </a:lnTo>
                    <a:lnTo>
                      <a:pt x="30424" y="9442"/>
                    </a:lnTo>
                    <a:lnTo>
                      <a:pt x="15492" y="9442"/>
                    </a:lnTo>
                    <a:lnTo>
                      <a:pt x="12178" y="6147"/>
                    </a:lnTo>
                    <a:lnTo>
                      <a:pt x="1" y="6147"/>
                    </a:lnTo>
                    <a:lnTo>
                      <a:pt x="1" y="12177"/>
                    </a:lnTo>
                    <a:lnTo>
                      <a:pt x="32659" y="12177"/>
                    </a:lnTo>
                    <a:lnTo>
                      <a:pt x="41136" y="20674"/>
                    </a:lnTo>
                    <a:lnTo>
                      <a:pt x="67397" y="20674"/>
                    </a:lnTo>
                    <a:lnTo>
                      <a:pt x="79516" y="32774"/>
                    </a:lnTo>
                    <a:lnTo>
                      <a:pt x="1" y="32774"/>
                    </a:lnTo>
                    <a:lnTo>
                      <a:pt x="1" y="48496"/>
                    </a:lnTo>
                    <a:lnTo>
                      <a:pt x="44200" y="48496"/>
                    </a:lnTo>
                    <a:lnTo>
                      <a:pt x="47764" y="44932"/>
                    </a:lnTo>
                    <a:lnTo>
                      <a:pt x="56145" y="44932"/>
                    </a:lnTo>
                    <a:lnTo>
                      <a:pt x="63910" y="37186"/>
                    </a:lnTo>
                    <a:lnTo>
                      <a:pt x="93138" y="37186"/>
                    </a:lnTo>
                    <a:lnTo>
                      <a:pt x="95816" y="39864"/>
                    </a:lnTo>
                    <a:lnTo>
                      <a:pt x="108764" y="39864"/>
                    </a:lnTo>
                    <a:lnTo>
                      <a:pt x="108764" y="34990"/>
                    </a:lnTo>
                    <a:lnTo>
                      <a:pt x="86029" y="34990"/>
                    </a:lnTo>
                    <a:lnTo>
                      <a:pt x="64006" y="12967"/>
                    </a:lnTo>
                    <a:lnTo>
                      <a:pt x="53968" y="12967"/>
                    </a:lnTo>
                    <a:lnTo>
                      <a:pt x="49036" y="17900"/>
                    </a:lnTo>
                    <a:lnTo>
                      <a:pt x="43063" y="17900"/>
                    </a:lnTo>
                    <a:lnTo>
                      <a:pt x="251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>
                <a:off x="1044275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63" y="6262"/>
                    </a:lnTo>
                    <a:lnTo>
                      <a:pt x="10617" y="6262"/>
                    </a:lnTo>
                    <a:lnTo>
                      <a:pt x="4336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>
                <a:off x="847750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63" y="6262"/>
                    </a:lnTo>
                    <a:lnTo>
                      <a:pt x="10617" y="6262"/>
                    </a:lnTo>
                    <a:lnTo>
                      <a:pt x="43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>
                <a:off x="651225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82" y="6262"/>
                    </a:lnTo>
                    <a:lnTo>
                      <a:pt x="10617" y="6262"/>
                    </a:lnTo>
                    <a:lnTo>
                      <a:pt x="43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>
                <a:off x="2790375" y="694100"/>
                <a:ext cx="22015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806" h="5203" extrusionOk="0">
                    <a:moveTo>
                      <a:pt x="0" y="1"/>
                    </a:moveTo>
                    <a:lnTo>
                      <a:pt x="5203" y="5203"/>
                    </a:lnTo>
                    <a:lnTo>
                      <a:pt x="8805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>
                <a:off x="2628050" y="694100"/>
                <a:ext cx="219675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787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>
                <a:off x="2465250" y="694100"/>
                <a:ext cx="21965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786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>
                <a:off x="2429125" y="983100"/>
                <a:ext cx="925800" cy="91550"/>
              </a:xfrm>
              <a:custGeom>
                <a:avLst/>
                <a:gdLst/>
                <a:ahLst/>
                <a:cxnLst/>
                <a:rect l="l" t="t" r="r" b="b"/>
                <a:pathLst>
                  <a:path w="37032" h="3662" extrusionOk="0">
                    <a:moveTo>
                      <a:pt x="0" y="1"/>
                    </a:moveTo>
                    <a:lnTo>
                      <a:pt x="3661" y="3662"/>
                    </a:lnTo>
                    <a:lnTo>
                      <a:pt x="37032" y="3662"/>
                    </a:lnTo>
                    <a:lnTo>
                      <a:pt x="37032" y="2197"/>
                    </a:lnTo>
                    <a:lnTo>
                      <a:pt x="12447" y="2197"/>
                    </a:lnTo>
                    <a:lnTo>
                      <a:pt x="10250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"/>
              <p:cNvSpPr/>
              <p:nvPr/>
            </p:nvSpPr>
            <p:spPr>
              <a:xfrm>
                <a:off x="320800" y="590550"/>
                <a:ext cx="1801500" cy="168600"/>
              </a:xfrm>
              <a:custGeom>
                <a:avLst/>
                <a:gdLst/>
                <a:ahLst/>
                <a:cxnLst/>
                <a:rect l="l" t="t" r="r" b="b"/>
                <a:pathLst>
                  <a:path w="72060" h="6744" extrusionOk="0">
                    <a:moveTo>
                      <a:pt x="1" y="0"/>
                    </a:moveTo>
                    <a:lnTo>
                      <a:pt x="1" y="2254"/>
                    </a:lnTo>
                    <a:lnTo>
                      <a:pt x="36897" y="2254"/>
                    </a:lnTo>
                    <a:lnTo>
                      <a:pt x="41387" y="6744"/>
                    </a:lnTo>
                    <a:lnTo>
                      <a:pt x="72060" y="6744"/>
                    </a:lnTo>
                    <a:lnTo>
                      <a:pt x="70018" y="4701"/>
                    </a:lnTo>
                    <a:lnTo>
                      <a:pt x="49093" y="4701"/>
                    </a:lnTo>
                    <a:lnTo>
                      <a:pt x="443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"/>
              <p:cNvSpPr/>
              <p:nvPr/>
            </p:nvSpPr>
            <p:spPr>
              <a:xfrm>
                <a:off x="299125" y="1259600"/>
                <a:ext cx="790475" cy="154650"/>
              </a:xfrm>
              <a:custGeom>
                <a:avLst/>
                <a:gdLst/>
                <a:ahLst/>
                <a:cxnLst/>
                <a:rect l="l" t="t" r="r" b="b"/>
                <a:pathLst>
                  <a:path w="31619" h="6186" extrusionOk="0">
                    <a:moveTo>
                      <a:pt x="1" y="0"/>
                    </a:moveTo>
                    <a:lnTo>
                      <a:pt x="1" y="4509"/>
                    </a:lnTo>
                    <a:lnTo>
                      <a:pt x="19692" y="4509"/>
                    </a:lnTo>
                    <a:lnTo>
                      <a:pt x="18015" y="6185"/>
                    </a:lnTo>
                    <a:lnTo>
                      <a:pt x="25433" y="6185"/>
                    </a:lnTo>
                    <a:lnTo>
                      <a:pt x="316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304800" y="671475"/>
                <a:ext cx="1007700" cy="87675"/>
              </a:xfrm>
              <a:custGeom>
                <a:avLst/>
                <a:gdLst/>
                <a:ahLst/>
                <a:cxnLst/>
                <a:rect l="l" t="t" r="r" b="b"/>
                <a:pathLst>
                  <a:path w="40308" h="3507" extrusionOk="0">
                    <a:moveTo>
                      <a:pt x="2236" y="0"/>
                    </a:moveTo>
                    <a:lnTo>
                      <a:pt x="1" y="3507"/>
                    </a:lnTo>
                    <a:lnTo>
                      <a:pt x="40308" y="3507"/>
                    </a:lnTo>
                    <a:lnTo>
                      <a:pt x="367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" name="Google Shape;269;p6"/>
            <p:cNvGrpSpPr/>
            <p:nvPr/>
          </p:nvGrpSpPr>
          <p:grpSpPr>
            <a:xfrm rot="10800000">
              <a:off x="951495" y="-594237"/>
              <a:ext cx="1594931" cy="977909"/>
              <a:chOff x="1243375" y="2522725"/>
              <a:chExt cx="1043325" cy="639700"/>
            </a:xfrm>
          </p:grpSpPr>
          <p:sp>
            <p:nvSpPr>
              <p:cNvPr id="270" name="Google Shape;270;p6"/>
              <p:cNvSpPr/>
              <p:nvPr/>
            </p:nvSpPr>
            <p:spPr>
              <a:xfrm>
                <a:off x="16470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16470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>
                <a:off x="1596925" y="2522725"/>
                <a:ext cx="6392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68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68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1596925" y="2522725"/>
                <a:ext cx="6392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68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68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15463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15463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6"/>
              <p:cNvSpPr/>
              <p:nvPr/>
            </p:nvSpPr>
            <p:spPr>
              <a:xfrm>
                <a:off x="149575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57" y="25587"/>
                    </a:lnTo>
                    <a:lnTo>
                      <a:pt x="25588" y="2537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6"/>
              <p:cNvSpPr/>
              <p:nvPr/>
            </p:nvSpPr>
            <p:spPr>
              <a:xfrm>
                <a:off x="149575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57" y="25587"/>
                    </a:lnTo>
                    <a:lnTo>
                      <a:pt x="25588" y="25375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>
                <a:off x="144517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>
                <a:off x="144517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>
                <a:off x="13946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>
                <a:off x="13946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>
                <a:off x="134402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134402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12939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12939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>
                <a:off x="1243375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1243375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8" name="Google Shape;288;p6"/>
          <p:cNvGrpSpPr/>
          <p:nvPr/>
        </p:nvGrpSpPr>
        <p:grpSpPr>
          <a:xfrm rot="10800000" flipH="1">
            <a:off x="360400" y="186075"/>
            <a:ext cx="2595500" cy="309925"/>
            <a:chOff x="-4598500" y="-2669975"/>
            <a:chExt cx="2595500" cy="309925"/>
          </a:xfrm>
        </p:grpSpPr>
        <p:sp>
          <p:nvSpPr>
            <p:cNvPr id="289" name="Google Shape;289;p6"/>
            <p:cNvSpPr/>
            <p:nvPr/>
          </p:nvSpPr>
          <p:spPr>
            <a:xfrm>
              <a:off x="-4549825" y="-2621300"/>
              <a:ext cx="2494175" cy="214575"/>
            </a:xfrm>
            <a:custGeom>
              <a:avLst/>
              <a:gdLst/>
              <a:ahLst/>
              <a:cxnLst/>
              <a:rect l="l" t="t" r="r" b="b"/>
              <a:pathLst>
                <a:path w="99767" h="8583" extrusionOk="0">
                  <a:moveTo>
                    <a:pt x="398" y="1"/>
                  </a:moveTo>
                  <a:lnTo>
                    <a:pt x="0" y="358"/>
                  </a:lnTo>
                  <a:lnTo>
                    <a:pt x="1510" y="1868"/>
                  </a:lnTo>
                  <a:lnTo>
                    <a:pt x="8225" y="8583"/>
                  </a:lnTo>
                  <a:lnTo>
                    <a:pt x="99766" y="8583"/>
                  </a:lnTo>
                  <a:lnTo>
                    <a:pt x="99766" y="8066"/>
                  </a:lnTo>
                  <a:lnTo>
                    <a:pt x="8463" y="8066"/>
                  </a:lnTo>
                  <a:lnTo>
                    <a:pt x="1868" y="1471"/>
                  </a:lnTo>
                  <a:lnTo>
                    <a:pt x="39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-2108325" y="-2466350"/>
              <a:ext cx="105325" cy="106300"/>
            </a:xfrm>
            <a:custGeom>
              <a:avLst/>
              <a:gdLst/>
              <a:ahLst/>
              <a:cxnLst/>
              <a:rect l="l" t="t" r="r" b="b"/>
              <a:pathLst>
                <a:path w="4213" h="4252" extrusionOk="0">
                  <a:moveTo>
                    <a:pt x="2106" y="1"/>
                  </a:moveTo>
                  <a:lnTo>
                    <a:pt x="1709" y="40"/>
                  </a:lnTo>
                  <a:lnTo>
                    <a:pt x="1312" y="160"/>
                  </a:lnTo>
                  <a:lnTo>
                    <a:pt x="994" y="319"/>
                  </a:lnTo>
                  <a:lnTo>
                    <a:pt x="676" y="557"/>
                  </a:lnTo>
                  <a:lnTo>
                    <a:pt x="438" y="795"/>
                  </a:lnTo>
                  <a:lnTo>
                    <a:pt x="199" y="1113"/>
                  </a:lnTo>
                  <a:lnTo>
                    <a:pt x="80" y="1471"/>
                  </a:lnTo>
                  <a:lnTo>
                    <a:pt x="1" y="1868"/>
                  </a:lnTo>
                  <a:lnTo>
                    <a:pt x="2106" y="1868"/>
                  </a:lnTo>
                  <a:lnTo>
                    <a:pt x="2106" y="2385"/>
                  </a:lnTo>
                  <a:lnTo>
                    <a:pt x="1" y="2385"/>
                  </a:lnTo>
                  <a:lnTo>
                    <a:pt x="80" y="2782"/>
                  </a:lnTo>
                  <a:lnTo>
                    <a:pt x="199" y="3139"/>
                  </a:lnTo>
                  <a:lnTo>
                    <a:pt x="438" y="3457"/>
                  </a:lnTo>
                  <a:lnTo>
                    <a:pt x="676" y="3735"/>
                  </a:lnTo>
                  <a:lnTo>
                    <a:pt x="994" y="3934"/>
                  </a:lnTo>
                  <a:lnTo>
                    <a:pt x="1312" y="4093"/>
                  </a:lnTo>
                  <a:lnTo>
                    <a:pt x="1709" y="4212"/>
                  </a:lnTo>
                  <a:lnTo>
                    <a:pt x="2106" y="4252"/>
                  </a:lnTo>
                  <a:lnTo>
                    <a:pt x="2504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16"/>
                  </a:lnTo>
                  <a:lnTo>
                    <a:pt x="3855" y="3298"/>
                  </a:lnTo>
                  <a:lnTo>
                    <a:pt x="4053" y="2941"/>
                  </a:lnTo>
                  <a:lnTo>
                    <a:pt x="4172" y="2544"/>
                  </a:lnTo>
                  <a:lnTo>
                    <a:pt x="4212" y="2146"/>
                  </a:lnTo>
                  <a:lnTo>
                    <a:pt x="4172" y="1709"/>
                  </a:lnTo>
                  <a:lnTo>
                    <a:pt x="4053" y="1312"/>
                  </a:lnTo>
                  <a:lnTo>
                    <a:pt x="3855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60"/>
                  </a:lnTo>
                  <a:lnTo>
                    <a:pt x="2504" y="40"/>
                  </a:lnTo>
                  <a:lnTo>
                    <a:pt x="210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-2108325" y="-2466350"/>
              <a:ext cx="105325" cy="106300"/>
            </a:xfrm>
            <a:custGeom>
              <a:avLst/>
              <a:gdLst/>
              <a:ahLst/>
              <a:cxnLst/>
              <a:rect l="l" t="t" r="r" b="b"/>
              <a:pathLst>
                <a:path w="4213" h="4252" fill="none" extrusionOk="0">
                  <a:moveTo>
                    <a:pt x="2106" y="1"/>
                  </a:moveTo>
                  <a:lnTo>
                    <a:pt x="2106" y="1"/>
                  </a:lnTo>
                  <a:lnTo>
                    <a:pt x="1709" y="40"/>
                  </a:lnTo>
                  <a:lnTo>
                    <a:pt x="1312" y="160"/>
                  </a:lnTo>
                  <a:lnTo>
                    <a:pt x="994" y="319"/>
                  </a:lnTo>
                  <a:lnTo>
                    <a:pt x="676" y="557"/>
                  </a:lnTo>
                  <a:lnTo>
                    <a:pt x="438" y="795"/>
                  </a:lnTo>
                  <a:lnTo>
                    <a:pt x="199" y="1113"/>
                  </a:lnTo>
                  <a:lnTo>
                    <a:pt x="80" y="1471"/>
                  </a:lnTo>
                  <a:lnTo>
                    <a:pt x="1" y="1868"/>
                  </a:lnTo>
                  <a:lnTo>
                    <a:pt x="2106" y="1868"/>
                  </a:lnTo>
                  <a:lnTo>
                    <a:pt x="2106" y="2385"/>
                  </a:lnTo>
                  <a:lnTo>
                    <a:pt x="1" y="2385"/>
                  </a:lnTo>
                  <a:lnTo>
                    <a:pt x="1" y="2385"/>
                  </a:lnTo>
                  <a:lnTo>
                    <a:pt x="80" y="2782"/>
                  </a:lnTo>
                  <a:lnTo>
                    <a:pt x="199" y="3139"/>
                  </a:lnTo>
                  <a:lnTo>
                    <a:pt x="438" y="3457"/>
                  </a:lnTo>
                  <a:lnTo>
                    <a:pt x="676" y="3735"/>
                  </a:lnTo>
                  <a:lnTo>
                    <a:pt x="994" y="3934"/>
                  </a:lnTo>
                  <a:lnTo>
                    <a:pt x="1312" y="4093"/>
                  </a:lnTo>
                  <a:lnTo>
                    <a:pt x="1709" y="4212"/>
                  </a:lnTo>
                  <a:lnTo>
                    <a:pt x="2106" y="4252"/>
                  </a:lnTo>
                  <a:lnTo>
                    <a:pt x="2106" y="4252"/>
                  </a:lnTo>
                  <a:lnTo>
                    <a:pt x="2504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16"/>
                  </a:lnTo>
                  <a:lnTo>
                    <a:pt x="3855" y="3298"/>
                  </a:lnTo>
                  <a:lnTo>
                    <a:pt x="4053" y="2941"/>
                  </a:lnTo>
                  <a:lnTo>
                    <a:pt x="4172" y="2544"/>
                  </a:lnTo>
                  <a:lnTo>
                    <a:pt x="4212" y="2146"/>
                  </a:lnTo>
                  <a:lnTo>
                    <a:pt x="4212" y="2146"/>
                  </a:lnTo>
                  <a:lnTo>
                    <a:pt x="4172" y="1709"/>
                  </a:lnTo>
                  <a:lnTo>
                    <a:pt x="4053" y="1312"/>
                  </a:lnTo>
                  <a:lnTo>
                    <a:pt x="3855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60"/>
                  </a:lnTo>
                  <a:lnTo>
                    <a:pt x="2504" y="40"/>
                  </a:lnTo>
                  <a:lnTo>
                    <a:pt x="210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-4598500" y="-26699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46" y="1"/>
                  </a:moveTo>
                  <a:lnTo>
                    <a:pt x="1709" y="40"/>
                  </a:lnTo>
                  <a:lnTo>
                    <a:pt x="1312" y="160"/>
                  </a:lnTo>
                  <a:lnTo>
                    <a:pt x="954" y="358"/>
                  </a:lnTo>
                  <a:lnTo>
                    <a:pt x="636" y="636"/>
                  </a:lnTo>
                  <a:lnTo>
                    <a:pt x="398" y="954"/>
                  </a:lnTo>
                  <a:lnTo>
                    <a:pt x="199" y="1312"/>
                  </a:lnTo>
                  <a:lnTo>
                    <a:pt x="80" y="1709"/>
                  </a:lnTo>
                  <a:lnTo>
                    <a:pt x="0" y="2107"/>
                  </a:lnTo>
                  <a:lnTo>
                    <a:pt x="80" y="2544"/>
                  </a:lnTo>
                  <a:lnTo>
                    <a:pt x="199" y="2941"/>
                  </a:lnTo>
                  <a:lnTo>
                    <a:pt x="398" y="3298"/>
                  </a:lnTo>
                  <a:lnTo>
                    <a:pt x="636" y="3616"/>
                  </a:lnTo>
                  <a:lnTo>
                    <a:pt x="954" y="3894"/>
                  </a:lnTo>
                  <a:lnTo>
                    <a:pt x="1312" y="4093"/>
                  </a:lnTo>
                  <a:lnTo>
                    <a:pt x="1709" y="4212"/>
                  </a:lnTo>
                  <a:lnTo>
                    <a:pt x="2146" y="4252"/>
                  </a:lnTo>
                  <a:lnTo>
                    <a:pt x="2503" y="4212"/>
                  </a:lnTo>
                  <a:lnTo>
                    <a:pt x="2861" y="4133"/>
                  </a:lnTo>
                  <a:lnTo>
                    <a:pt x="3179" y="3974"/>
                  </a:lnTo>
                  <a:lnTo>
                    <a:pt x="3457" y="3815"/>
                  </a:lnTo>
                  <a:lnTo>
                    <a:pt x="1947" y="2305"/>
                  </a:lnTo>
                  <a:lnTo>
                    <a:pt x="2345" y="1948"/>
                  </a:lnTo>
                  <a:lnTo>
                    <a:pt x="3815" y="3418"/>
                  </a:lnTo>
                  <a:lnTo>
                    <a:pt x="4013" y="3140"/>
                  </a:lnTo>
                  <a:lnTo>
                    <a:pt x="4132" y="2822"/>
                  </a:lnTo>
                  <a:lnTo>
                    <a:pt x="4252" y="2504"/>
                  </a:lnTo>
                  <a:lnTo>
                    <a:pt x="4252" y="2107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56" y="636"/>
                  </a:lnTo>
                  <a:lnTo>
                    <a:pt x="3338" y="358"/>
                  </a:lnTo>
                  <a:lnTo>
                    <a:pt x="2980" y="160"/>
                  </a:lnTo>
                  <a:lnTo>
                    <a:pt x="2583" y="40"/>
                  </a:lnTo>
                  <a:lnTo>
                    <a:pt x="21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-4598500" y="-26699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fill="none" extrusionOk="0">
                  <a:moveTo>
                    <a:pt x="2146" y="1"/>
                  </a:moveTo>
                  <a:lnTo>
                    <a:pt x="2146" y="1"/>
                  </a:lnTo>
                  <a:lnTo>
                    <a:pt x="1709" y="40"/>
                  </a:lnTo>
                  <a:lnTo>
                    <a:pt x="1312" y="160"/>
                  </a:lnTo>
                  <a:lnTo>
                    <a:pt x="954" y="358"/>
                  </a:lnTo>
                  <a:lnTo>
                    <a:pt x="636" y="636"/>
                  </a:lnTo>
                  <a:lnTo>
                    <a:pt x="398" y="954"/>
                  </a:lnTo>
                  <a:lnTo>
                    <a:pt x="199" y="1312"/>
                  </a:lnTo>
                  <a:lnTo>
                    <a:pt x="80" y="1709"/>
                  </a:lnTo>
                  <a:lnTo>
                    <a:pt x="0" y="2107"/>
                  </a:lnTo>
                  <a:lnTo>
                    <a:pt x="0" y="2107"/>
                  </a:lnTo>
                  <a:lnTo>
                    <a:pt x="80" y="2544"/>
                  </a:lnTo>
                  <a:lnTo>
                    <a:pt x="199" y="2941"/>
                  </a:lnTo>
                  <a:lnTo>
                    <a:pt x="398" y="3298"/>
                  </a:lnTo>
                  <a:lnTo>
                    <a:pt x="636" y="3616"/>
                  </a:lnTo>
                  <a:lnTo>
                    <a:pt x="954" y="3894"/>
                  </a:lnTo>
                  <a:lnTo>
                    <a:pt x="1312" y="4093"/>
                  </a:lnTo>
                  <a:lnTo>
                    <a:pt x="1709" y="4212"/>
                  </a:lnTo>
                  <a:lnTo>
                    <a:pt x="2146" y="4252"/>
                  </a:lnTo>
                  <a:lnTo>
                    <a:pt x="2146" y="4252"/>
                  </a:lnTo>
                  <a:lnTo>
                    <a:pt x="2503" y="4212"/>
                  </a:lnTo>
                  <a:lnTo>
                    <a:pt x="2861" y="4133"/>
                  </a:lnTo>
                  <a:lnTo>
                    <a:pt x="3179" y="3974"/>
                  </a:lnTo>
                  <a:lnTo>
                    <a:pt x="3457" y="3815"/>
                  </a:lnTo>
                  <a:lnTo>
                    <a:pt x="1947" y="2305"/>
                  </a:lnTo>
                  <a:lnTo>
                    <a:pt x="2345" y="1948"/>
                  </a:lnTo>
                  <a:lnTo>
                    <a:pt x="3815" y="3418"/>
                  </a:lnTo>
                  <a:lnTo>
                    <a:pt x="3815" y="3418"/>
                  </a:lnTo>
                  <a:lnTo>
                    <a:pt x="4013" y="3140"/>
                  </a:lnTo>
                  <a:lnTo>
                    <a:pt x="4132" y="2822"/>
                  </a:lnTo>
                  <a:lnTo>
                    <a:pt x="4252" y="2504"/>
                  </a:lnTo>
                  <a:lnTo>
                    <a:pt x="4252" y="2107"/>
                  </a:lnTo>
                  <a:lnTo>
                    <a:pt x="4252" y="2107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56" y="636"/>
                  </a:lnTo>
                  <a:lnTo>
                    <a:pt x="3338" y="358"/>
                  </a:lnTo>
                  <a:lnTo>
                    <a:pt x="2980" y="160"/>
                  </a:lnTo>
                  <a:lnTo>
                    <a:pt x="2583" y="40"/>
                  </a:lnTo>
                  <a:lnTo>
                    <a:pt x="214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6"/>
          <p:cNvGrpSpPr/>
          <p:nvPr/>
        </p:nvGrpSpPr>
        <p:grpSpPr>
          <a:xfrm rot="10800000">
            <a:off x="3314565" y="-689495"/>
            <a:ext cx="1750908" cy="1073545"/>
            <a:chOff x="1243375" y="2522725"/>
            <a:chExt cx="1043325" cy="639700"/>
          </a:xfrm>
        </p:grpSpPr>
        <p:sp>
          <p:nvSpPr>
            <p:cNvPr id="295" name="Google Shape;295;p6"/>
            <p:cNvSpPr/>
            <p:nvPr/>
          </p:nvSpPr>
          <p:spPr>
            <a:xfrm>
              <a:off x="164700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164700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fill="none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1596925" y="2522725"/>
              <a:ext cx="639200" cy="639700"/>
            </a:xfrm>
            <a:custGeom>
              <a:avLst/>
              <a:gdLst/>
              <a:ahLst/>
              <a:cxnLst/>
              <a:rect l="l" t="t" r="r" b="b"/>
              <a:pathLst>
                <a:path w="25568" h="25588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68" y="25375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1596925" y="2522725"/>
              <a:ext cx="639200" cy="639700"/>
            </a:xfrm>
            <a:custGeom>
              <a:avLst/>
              <a:gdLst/>
              <a:ahLst/>
              <a:cxnLst/>
              <a:rect l="l" t="t" r="r" b="b"/>
              <a:pathLst>
                <a:path w="25568" h="25588" fill="none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68" y="25375"/>
                  </a:lnTo>
                  <a:lnTo>
                    <a:pt x="21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1546350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1546350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fill="none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149575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extrusionOk="0">
                  <a:moveTo>
                    <a:pt x="213" y="0"/>
                  </a:moveTo>
                  <a:lnTo>
                    <a:pt x="1" y="212"/>
                  </a:lnTo>
                  <a:lnTo>
                    <a:pt x="25357" y="25587"/>
                  </a:lnTo>
                  <a:lnTo>
                    <a:pt x="25588" y="25375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149575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fill="none" extrusionOk="0">
                  <a:moveTo>
                    <a:pt x="213" y="0"/>
                  </a:moveTo>
                  <a:lnTo>
                    <a:pt x="1" y="212"/>
                  </a:lnTo>
                  <a:lnTo>
                    <a:pt x="25357" y="25587"/>
                  </a:lnTo>
                  <a:lnTo>
                    <a:pt x="25588" y="25375"/>
                  </a:lnTo>
                  <a:lnTo>
                    <a:pt x="21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1445175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extrusionOk="0">
                  <a:moveTo>
                    <a:pt x="213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1445175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fill="none" extrusionOk="0">
                  <a:moveTo>
                    <a:pt x="213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1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139460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139460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fill="none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1344025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1344025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fill="none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1293950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1293950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fill="none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1243375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1243375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fill="none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6"/>
          <p:cNvGrpSpPr/>
          <p:nvPr/>
        </p:nvGrpSpPr>
        <p:grpSpPr>
          <a:xfrm>
            <a:off x="-88319" y="4599434"/>
            <a:ext cx="1995252" cy="435744"/>
            <a:chOff x="9" y="4675634"/>
            <a:chExt cx="1995252" cy="435744"/>
          </a:xfrm>
        </p:grpSpPr>
        <p:sp>
          <p:nvSpPr>
            <p:cNvPr id="314" name="Google Shape;314;p6"/>
            <p:cNvSpPr/>
            <p:nvPr/>
          </p:nvSpPr>
          <p:spPr>
            <a:xfrm>
              <a:off x="811804" y="4675634"/>
              <a:ext cx="291411" cy="171888"/>
            </a:xfrm>
            <a:custGeom>
              <a:avLst/>
              <a:gdLst/>
              <a:ahLst/>
              <a:cxnLst/>
              <a:rect l="l" t="t" r="r" b="b"/>
              <a:pathLst>
                <a:path w="10618" h="6263" extrusionOk="0">
                  <a:moveTo>
                    <a:pt x="1" y="1"/>
                  </a:moveTo>
                  <a:lnTo>
                    <a:pt x="6263" y="6262"/>
                  </a:lnTo>
                  <a:lnTo>
                    <a:pt x="10617" y="6262"/>
                  </a:lnTo>
                  <a:lnTo>
                    <a:pt x="4336" y="1"/>
                  </a:lnTo>
                  <a:close/>
                </a:path>
              </a:pathLst>
            </a:custGeom>
            <a:gradFill>
              <a:gsLst>
                <a:gs pos="0">
                  <a:srgbClr val="1E3190"/>
                </a:gs>
                <a:gs pos="100000">
                  <a:srgbClr val="6BD5FB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596059" y="4675634"/>
              <a:ext cx="291411" cy="171888"/>
            </a:xfrm>
            <a:custGeom>
              <a:avLst/>
              <a:gdLst/>
              <a:ahLst/>
              <a:cxnLst/>
              <a:rect l="l" t="t" r="r" b="b"/>
              <a:pathLst>
                <a:path w="10618" h="6263" extrusionOk="0">
                  <a:moveTo>
                    <a:pt x="1" y="1"/>
                  </a:moveTo>
                  <a:lnTo>
                    <a:pt x="6263" y="6262"/>
                  </a:lnTo>
                  <a:lnTo>
                    <a:pt x="10617" y="6262"/>
                  </a:lnTo>
                  <a:lnTo>
                    <a:pt x="4355" y="1"/>
                  </a:lnTo>
                  <a:close/>
                </a:path>
              </a:pathLst>
            </a:custGeom>
            <a:gradFill>
              <a:gsLst>
                <a:gs pos="0">
                  <a:srgbClr val="1E3190"/>
                </a:gs>
                <a:gs pos="100000">
                  <a:srgbClr val="6BD5FB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80314" y="4675634"/>
              <a:ext cx="291411" cy="171888"/>
            </a:xfrm>
            <a:custGeom>
              <a:avLst/>
              <a:gdLst/>
              <a:ahLst/>
              <a:cxnLst/>
              <a:rect l="l" t="t" r="r" b="b"/>
              <a:pathLst>
                <a:path w="10618" h="6263" extrusionOk="0">
                  <a:moveTo>
                    <a:pt x="1" y="1"/>
                  </a:moveTo>
                  <a:lnTo>
                    <a:pt x="6282" y="6262"/>
                  </a:lnTo>
                  <a:lnTo>
                    <a:pt x="10617" y="6262"/>
                  </a:lnTo>
                  <a:lnTo>
                    <a:pt x="4355" y="1"/>
                  </a:lnTo>
                  <a:close/>
                </a:path>
              </a:pathLst>
            </a:custGeom>
            <a:gradFill>
              <a:gsLst>
                <a:gs pos="0">
                  <a:srgbClr val="1E3190"/>
                </a:gs>
                <a:gs pos="100000">
                  <a:srgbClr val="6BD5FB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17574" y="4926289"/>
              <a:ext cx="1977687" cy="185089"/>
            </a:xfrm>
            <a:custGeom>
              <a:avLst/>
              <a:gdLst/>
              <a:ahLst/>
              <a:cxnLst/>
              <a:rect l="l" t="t" r="r" b="b"/>
              <a:pathLst>
                <a:path w="72060" h="6744" extrusionOk="0">
                  <a:moveTo>
                    <a:pt x="1" y="0"/>
                  </a:moveTo>
                  <a:lnTo>
                    <a:pt x="1" y="2254"/>
                  </a:lnTo>
                  <a:lnTo>
                    <a:pt x="36897" y="2254"/>
                  </a:lnTo>
                  <a:lnTo>
                    <a:pt x="41387" y="6744"/>
                  </a:lnTo>
                  <a:lnTo>
                    <a:pt x="72060" y="6744"/>
                  </a:lnTo>
                  <a:lnTo>
                    <a:pt x="70018" y="4701"/>
                  </a:lnTo>
                  <a:lnTo>
                    <a:pt x="49093" y="4701"/>
                  </a:lnTo>
                  <a:lnTo>
                    <a:pt x="44392" y="0"/>
                  </a:lnTo>
                  <a:close/>
                </a:path>
              </a:pathLst>
            </a:custGeom>
            <a:gradFill>
              <a:gsLst>
                <a:gs pos="0">
                  <a:srgbClr val="1E3190"/>
                </a:gs>
                <a:gs pos="100000">
                  <a:srgbClr val="6BD5FB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9" y="5015128"/>
              <a:ext cx="1106253" cy="96250"/>
            </a:xfrm>
            <a:custGeom>
              <a:avLst/>
              <a:gdLst/>
              <a:ahLst/>
              <a:cxnLst/>
              <a:rect l="l" t="t" r="r" b="b"/>
              <a:pathLst>
                <a:path w="40308" h="3507" extrusionOk="0">
                  <a:moveTo>
                    <a:pt x="2236" y="0"/>
                  </a:moveTo>
                  <a:lnTo>
                    <a:pt x="1" y="3507"/>
                  </a:lnTo>
                  <a:lnTo>
                    <a:pt x="40308" y="3507"/>
                  </a:lnTo>
                  <a:lnTo>
                    <a:pt x="36782" y="0"/>
                  </a:lnTo>
                  <a:close/>
                </a:path>
              </a:pathLst>
            </a:custGeom>
            <a:gradFill>
              <a:gsLst>
                <a:gs pos="0">
                  <a:srgbClr val="1E3190"/>
                </a:gs>
                <a:gs pos="100000">
                  <a:srgbClr val="6BD5FB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6"/>
          <p:cNvGrpSpPr/>
          <p:nvPr/>
        </p:nvGrpSpPr>
        <p:grpSpPr>
          <a:xfrm>
            <a:off x="-7524" y="0"/>
            <a:ext cx="9151517" cy="5143439"/>
            <a:chOff x="-7524" y="0"/>
            <a:chExt cx="9151517" cy="5143439"/>
          </a:xfrm>
        </p:grpSpPr>
        <p:sp>
          <p:nvSpPr>
            <p:cNvPr id="320" name="Google Shape;320;p6"/>
            <p:cNvSpPr/>
            <p:nvPr/>
          </p:nvSpPr>
          <p:spPr>
            <a:xfrm flipH="1">
              <a:off x="-7524" y="2"/>
              <a:ext cx="4174216" cy="5143437"/>
            </a:xfrm>
            <a:custGeom>
              <a:avLst/>
              <a:gdLst/>
              <a:ahLst/>
              <a:cxnLst/>
              <a:rect l="l" t="t" r="r" b="b"/>
              <a:pathLst>
                <a:path w="49459" h="60943" extrusionOk="0">
                  <a:moveTo>
                    <a:pt x="7900" y="0"/>
                  </a:moveTo>
                  <a:lnTo>
                    <a:pt x="0" y="7900"/>
                  </a:lnTo>
                  <a:lnTo>
                    <a:pt x="15202" y="23101"/>
                  </a:lnTo>
                  <a:lnTo>
                    <a:pt x="1946" y="36357"/>
                  </a:lnTo>
                  <a:lnTo>
                    <a:pt x="26512" y="60942"/>
                  </a:lnTo>
                  <a:lnTo>
                    <a:pt x="41059" y="60942"/>
                  </a:lnTo>
                  <a:lnTo>
                    <a:pt x="12447" y="32311"/>
                  </a:lnTo>
                  <a:lnTo>
                    <a:pt x="21830" y="22928"/>
                  </a:lnTo>
                  <a:lnTo>
                    <a:pt x="9268" y="10385"/>
                  </a:lnTo>
                  <a:lnTo>
                    <a:pt x="14952" y="10385"/>
                  </a:lnTo>
                  <a:lnTo>
                    <a:pt x="30693" y="26126"/>
                  </a:lnTo>
                  <a:lnTo>
                    <a:pt x="24489" y="32350"/>
                  </a:lnTo>
                  <a:lnTo>
                    <a:pt x="49459" y="57320"/>
                  </a:lnTo>
                  <a:lnTo>
                    <a:pt x="49459" y="12466"/>
                  </a:lnTo>
                  <a:lnTo>
                    <a:pt x="37301" y="12466"/>
                  </a:lnTo>
                  <a:lnTo>
                    <a:pt x="41290" y="0"/>
                  </a:lnTo>
                  <a:close/>
                </a:path>
              </a:pathLst>
            </a:custGeom>
            <a:solidFill>
              <a:srgbClr val="FFFFFF">
                <a:alpha val="4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 flipH="1">
              <a:off x="7286200" y="0"/>
              <a:ext cx="1857793" cy="2020218"/>
            </a:xfrm>
            <a:custGeom>
              <a:avLst/>
              <a:gdLst/>
              <a:ahLst/>
              <a:cxnLst/>
              <a:rect l="l" t="t" r="r" b="b"/>
              <a:pathLst>
                <a:path w="35915" h="39055" extrusionOk="0">
                  <a:moveTo>
                    <a:pt x="1" y="0"/>
                  </a:moveTo>
                  <a:lnTo>
                    <a:pt x="1" y="39055"/>
                  </a:lnTo>
                  <a:lnTo>
                    <a:pt x="12004" y="39055"/>
                  </a:lnTo>
                  <a:lnTo>
                    <a:pt x="35915" y="15164"/>
                  </a:lnTo>
                  <a:lnTo>
                    <a:pt x="20752" y="0"/>
                  </a:lnTo>
                  <a:close/>
                </a:path>
              </a:pathLst>
            </a:custGeom>
            <a:solidFill>
              <a:srgbClr val="FFFFFF">
                <a:alpha val="4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9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9"/>
          <p:cNvSpPr txBox="1">
            <a:spLocks noGrp="1"/>
          </p:cNvSpPr>
          <p:nvPr>
            <p:ph type="title"/>
          </p:nvPr>
        </p:nvSpPr>
        <p:spPr>
          <a:xfrm>
            <a:off x="1321350" y="1702502"/>
            <a:ext cx="6501300" cy="8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9"/>
          <p:cNvSpPr txBox="1">
            <a:spLocks noGrp="1"/>
          </p:cNvSpPr>
          <p:nvPr>
            <p:ph type="subTitle" idx="1"/>
          </p:nvPr>
        </p:nvSpPr>
        <p:spPr>
          <a:xfrm>
            <a:off x="1321350" y="2526598"/>
            <a:ext cx="65013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3" name="Google Shape;443;p9"/>
          <p:cNvGrpSpPr/>
          <p:nvPr/>
        </p:nvGrpSpPr>
        <p:grpSpPr>
          <a:xfrm rot="10800000">
            <a:off x="152275" y="228200"/>
            <a:ext cx="2595500" cy="309925"/>
            <a:chOff x="-4598500" y="-2669975"/>
            <a:chExt cx="2595500" cy="309925"/>
          </a:xfrm>
        </p:grpSpPr>
        <p:sp>
          <p:nvSpPr>
            <p:cNvPr id="444" name="Google Shape;444;p9"/>
            <p:cNvSpPr/>
            <p:nvPr/>
          </p:nvSpPr>
          <p:spPr>
            <a:xfrm>
              <a:off x="-4549825" y="-2621300"/>
              <a:ext cx="2494175" cy="214575"/>
            </a:xfrm>
            <a:custGeom>
              <a:avLst/>
              <a:gdLst/>
              <a:ahLst/>
              <a:cxnLst/>
              <a:rect l="l" t="t" r="r" b="b"/>
              <a:pathLst>
                <a:path w="99767" h="8583" extrusionOk="0">
                  <a:moveTo>
                    <a:pt x="398" y="1"/>
                  </a:moveTo>
                  <a:lnTo>
                    <a:pt x="0" y="358"/>
                  </a:lnTo>
                  <a:lnTo>
                    <a:pt x="1510" y="1868"/>
                  </a:lnTo>
                  <a:lnTo>
                    <a:pt x="8225" y="8583"/>
                  </a:lnTo>
                  <a:lnTo>
                    <a:pt x="99766" y="8583"/>
                  </a:lnTo>
                  <a:lnTo>
                    <a:pt x="99766" y="8066"/>
                  </a:lnTo>
                  <a:lnTo>
                    <a:pt x="8463" y="8066"/>
                  </a:lnTo>
                  <a:lnTo>
                    <a:pt x="1868" y="1471"/>
                  </a:lnTo>
                  <a:lnTo>
                    <a:pt x="39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-2108325" y="-2466350"/>
              <a:ext cx="105325" cy="106300"/>
            </a:xfrm>
            <a:custGeom>
              <a:avLst/>
              <a:gdLst/>
              <a:ahLst/>
              <a:cxnLst/>
              <a:rect l="l" t="t" r="r" b="b"/>
              <a:pathLst>
                <a:path w="4213" h="4252" extrusionOk="0">
                  <a:moveTo>
                    <a:pt x="2106" y="1"/>
                  </a:moveTo>
                  <a:lnTo>
                    <a:pt x="1709" y="40"/>
                  </a:lnTo>
                  <a:lnTo>
                    <a:pt x="1312" y="160"/>
                  </a:lnTo>
                  <a:lnTo>
                    <a:pt x="994" y="319"/>
                  </a:lnTo>
                  <a:lnTo>
                    <a:pt x="676" y="557"/>
                  </a:lnTo>
                  <a:lnTo>
                    <a:pt x="438" y="795"/>
                  </a:lnTo>
                  <a:lnTo>
                    <a:pt x="199" y="1113"/>
                  </a:lnTo>
                  <a:lnTo>
                    <a:pt x="80" y="1471"/>
                  </a:lnTo>
                  <a:lnTo>
                    <a:pt x="1" y="1868"/>
                  </a:lnTo>
                  <a:lnTo>
                    <a:pt x="2106" y="1868"/>
                  </a:lnTo>
                  <a:lnTo>
                    <a:pt x="2106" y="2385"/>
                  </a:lnTo>
                  <a:lnTo>
                    <a:pt x="1" y="2385"/>
                  </a:lnTo>
                  <a:lnTo>
                    <a:pt x="80" y="2782"/>
                  </a:lnTo>
                  <a:lnTo>
                    <a:pt x="199" y="3139"/>
                  </a:lnTo>
                  <a:lnTo>
                    <a:pt x="438" y="3457"/>
                  </a:lnTo>
                  <a:lnTo>
                    <a:pt x="676" y="3735"/>
                  </a:lnTo>
                  <a:lnTo>
                    <a:pt x="994" y="3934"/>
                  </a:lnTo>
                  <a:lnTo>
                    <a:pt x="1312" y="4093"/>
                  </a:lnTo>
                  <a:lnTo>
                    <a:pt x="1709" y="4212"/>
                  </a:lnTo>
                  <a:lnTo>
                    <a:pt x="2106" y="4252"/>
                  </a:lnTo>
                  <a:lnTo>
                    <a:pt x="2504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16"/>
                  </a:lnTo>
                  <a:lnTo>
                    <a:pt x="3855" y="3298"/>
                  </a:lnTo>
                  <a:lnTo>
                    <a:pt x="4053" y="2941"/>
                  </a:lnTo>
                  <a:lnTo>
                    <a:pt x="4172" y="2544"/>
                  </a:lnTo>
                  <a:lnTo>
                    <a:pt x="4212" y="2146"/>
                  </a:lnTo>
                  <a:lnTo>
                    <a:pt x="4172" y="1709"/>
                  </a:lnTo>
                  <a:lnTo>
                    <a:pt x="4053" y="1312"/>
                  </a:lnTo>
                  <a:lnTo>
                    <a:pt x="3855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60"/>
                  </a:lnTo>
                  <a:lnTo>
                    <a:pt x="2504" y="40"/>
                  </a:lnTo>
                  <a:lnTo>
                    <a:pt x="210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-2108325" y="-2466350"/>
              <a:ext cx="105325" cy="106300"/>
            </a:xfrm>
            <a:custGeom>
              <a:avLst/>
              <a:gdLst/>
              <a:ahLst/>
              <a:cxnLst/>
              <a:rect l="l" t="t" r="r" b="b"/>
              <a:pathLst>
                <a:path w="4213" h="4252" fill="none" extrusionOk="0">
                  <a:moveTo>
                    <a:pt x="2106" y="1"/>
                  </a:moveTo>
                  <a:lnTo>
                    <a:pt x="2106" y="1"/>
                  </a:lnTo>
                  <a:lnTo>
                    <a:pt x="1709" y="40"/>
                  </a:lnTo>
                  <a:lnTo>
                    <a:pt x="1312" y="160"/>
                  </a:lnTo>
                  <a:lnTo>
                    <a:pt x="994" y="319"/>
                  </a:lnTo>
                  <a:lnTo>
                    <a:pt x="676" y="557"/>
                  </a:lnTo>
                  <a:lnTo>
                    <a:pt x="438" y="795"/>
                  </a:lnTo>
                  <a:lnTo>
                    <a:pt x="199" y="1113"/>
                  </a:lnTo>
                  <a:lnTo>
                    <a:pt x="80" y="1471"/>
                  </a:lnTo>
                  <a:lnTo>
                    <a:pt x="1" y="1868"/>
                  </a:lnTo>
                  <a:lnTo>
                    <a:pt x="2106" y="1868"/>
                  </a:lnTo>
                  <a:lnTo>
                    <a:pt x="2106" y="2385"/>
                  </a:lnTo>
                  <a:lnTo>
                    <a:pt x="1" y="2385"/>
                  </a:lnTo>
                  <a:lnTo>
                    <a:pt x="1" y="2385"/>
                  </a:lnTo>
                  <a:lnTo>
                    <a:pt x="80" y="2782"/>
                  </a:lnTo>
                  <a:lnTo>
                    <a:pt x="199" y="3139"/>
                  </a:lnTo>
                  <a:lnTo>
                    <a:pt x="438" y="3457"/>
                  </a:lnTo>
                  <a:lnTo>
                    <a:pt x="676" y="3735"/>
                  </a:lnTo>
                  <a:lnTo>
                    <a:pt x="994" y="3934"/>
                  </a:lnTo>
                  <a:lnTo>
                    <a:pt x="1312" y="4093"/>
                  </a:lnTo>
                  <a:lnTo>
                    <a:pt x="1709" y="4212"/>
                  </a:lnTo>
                  <a:lnTo>
                    <a:pt x="2106" y="4252"/>
                  </a:lnTo>
                  <a:lnTo>
                    <a:pt x="2106" y="4252"/>
                  </a:lnTo>
                  <a:lnTo>
                    <a:pt x="2504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16"/>
                  </a:lnTo>
                  <a:lnTo>
                    <a:pt x="3855" y="3298"/>
                  </a:lnTo>
                  <a:lnTo>
                    <a:pt x="4053" y="2941"/>
                  </a:lnTo>
                  <a:lnTo>
                    <a:pt x="4172" y="2544"/>
                  </a:lnTo>
                  <a:lnTo>
                    <a:pt x="4212" y="2146"/>
                  </a:lnTo>
                  <a:lnTo>
                    <a:pt x="4212" y="2146"/>
                  </a:lnTo>
                  <a:lnTo>
                    <a:pt x="4172" y="1709"/>
                  </a:lnTo>
                  <a:lnTo>
                    <a:pt x="4053" y="1312"/>
                  </a:lnTo>
                  <a:lnTo>
                    <a:pt x="3855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60"/>
                  </a:lnTo>
                  <a:lnTo>
                    <a:pt x="2504" y="40"/>
                  </a:lnTo>
                  <a:lnTo>
                    <a:pt x="210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-4598500" y="-26699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46" y="1"/>
                  </a:moveTo>
                  <a:lnTo>
                    <a:pt x="1709" y="40"/>
                  </a:lnTo>
                  <a:lnTo>
                    <a:pt x="1312" y="160"/>
                  </a:lnTo>
                  <a:lnTo>
                    <a:pt x="954" y="358"/>
                  </a:lnTo>
                  <a:lnTo>
                    <a:pt x="636" y="636"/>
                  </a:lnTo>
                  <a:lnTo>
                    <a:pt x="398" y="954"/>
                  </a:lnTo>
                  <a:lnTo>
                    <a:pt x="199" y="1312"/>
                  </a:lnTo>
                  <a:lnTo>
                    <a:pt x="80" y="1709"/>
                  </a:lnTo>
                  <a:lnTo>
                    <a:pt x="0" y="2107"/>
                  </a:lnTo>
                  <a:lnTo>
                    <a:pt x="80" y="2544"/>
                  </a:lnTo>
                  <a:lnTo>
                    <a:pt x="199" y="2941"/>
                  </a:lnTo>
                  <a:lnTo>
                    <a:pt x="398" y="3298"/>
                  </a:lnTo>
                  <a:lnTo>
                    <a:pt x="636" y="3616"/>
                  </a:lnTo>
                  <a:lnTo>
                    <a:pt x="954" y="3894"/>
                  </a:lnTo>
                  <a:lnTo>
                    <a:pt x="1312" y="4093"/>
                  </a:lnTo>
                  <a:lnTo>
                    <a:pt x="1709" y="4212"/>
                  </a:lnTo>
                  <a:lnTo>
                    <a:pt x="2146" y="4252"/>
                  </a:lnTo>
                  <a:lnTo>
                    <a:pt x="2503" y="4212"/>
                  </a:lnTo>
                  <a:lnTo>
                    <a:pt x="2861" y="4133"/>
                  </a:lnTo>
                  <a:lnTo>
                    <a:pt x="3179" y="3974"/>
                  </a:lnTo>
                  <a:lnTo>
                    <a:pt x="3457" y="3815"/>
                  </a:lnTo>
                  <a:lnTo>
                    <a:pt x="1947" y="2305"/>
                  </a:lnTo>
                  <a:lnTo>
                    <a:pt x="2345" y="1948"/>
                  </a:lnTo>
                  <a:lnTo>
                    <a:pt x="3815" y="3418"/>
                  </a:lnTo>
                  <a:lnTo>
                    <a:pt x="4013" y="3140"/>
                  </a:lnTo>
                  <a:lnTo>
                    <a:pt x="4132" y="2822"/>
                  </a:lnTo>
                  <a:lnTo>
                    <a:pt x="4252" y="2504"/>
                  </a:lnTo>
                  <a:lnTo>
                    <a:pt x="4252" y="2107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56" y="636"/>
                  </a:lnTo>
                  <a:lnTo>
                    <a:pt x="3338" y="358"/>
                  </a:lnTo>
                  <a:lnTo>
                    <a:pt x="2980" y="160"/>
                  </a:lnTo>
                  <a:lnTo>
                    <a:pt x="2583" y="40"/>
                  </a:lnTo>
                  <a:lnTo>
                    <a:pt x="21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-4598500" y="-26699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fill="none" extrusionOk="0">
                  <a:moveTo>
                    <a:pt x="2146" y="1"/>
                  </a:moveTo>
                  <a:lnTo>
                    <a:pt x="2146" y="1"/>
                  </a:lnTo>
                  <a:lnTo>
                    <a:pt x="1709" y="40"/>
                  </a:lnTo>
                  <a:lnTo>
                    <a:pt x="1312" y="160"/>
                  </a:lnTo>
                  <a:lnTo>
                    <a:pt x="954" y="358"/>
                  </a:lnTo>
                  <a:lnTo>
                    <a:pt x="636" y="636"/>
                  </a:lnTo>
                  <a:lnTo>
                    <a:pt x="398" y="954"/>
                  </a:lnTo>
                  <a:lnTo>
                    <a:pt x="199" y="1312"/>
                  </a:lnTo>
                  <a:lnTo>
                    <a:pt x="80" y="1709"/>
                  </a:lnTo>
                  <a:lnTo>
                    <a:pt x="0" y="2107"/>
                  </a:lnTo>
                  <a:lnTo>
                    <a:pt x="0" y="2107"/>
                  </a:lnTo>
                  <a:lnTo>
                    <a:pt x="80" y="2544"/>
                  </a:lnTo>
                  <a:lnTo>
                    <a:pt x="199" y="2941"/>
                  </a:lnTo>
                  <a:lnTo>
                    <a:pt x="398" y="3298"/>
                  </a:lnTo>
                  <a:lnTo>
                    <a:pt x="636" y="3616"/>
                  </a:lnTo>
                  <a:lnTo>
                    <a:pt x="954" y="3894"/>
                  </a:lnTo>
                  <a:lnTo>
                    <a:pt x="1312" y="4093"/>
                  </a:lnTo>
                  <a:lnTo>
                    <a:pt x="1709" y="4212"/>
                  </a:lnTo>
                  <a:lnTo>
                    <a:pt x="2146" y="4252"/>
                  </a:lnTo>
                  <a:lnTo>
                    <a:pt x="2146" y="4252"/>
                  </a:lnTo>
                  <a:lnTo>
                    <a:pt x="2503" y="4212"/>
                  </a:lnTo>
                  <a:lnTo>
                    <a:pt x="2861" y="4133"/>
                  </a:lnTo>
                  <a:lnTo>
                    <a:pt x="3179" y="3974"/>
                  </a:lnTo>
                  <a:lnTo>
                    <a:pt x="3457" y="3815"/>
                  </a:lnTo>
                  <a:lnTo>
                    <a:pt x="1947" y="2305"/>
                  </a:lnTo>
                  <a:lnTo>
                    <a:pt x="2345" y="1948"/>
                  </a:lnTo>
                  <a:lnTo>
                    <a:pt x="3815" y="3418"/>
                  </a:lnTo>
                  <a:lnTo>
                    <a:pt x="3815" y="3418"/>
                  </a:lnTo>
                  <a:lnTo>
                    <a:pt x="4013" y="3140"/>
                  </a:lnTo>
                  <a:lnTo>
                    <a:pt x="4132" y="2822"/>
                  </a:lnTo>
                  <a:lnTo>
                    <a:pt x="4252" y="2504"/>
                  </a:lnTo>
                  <a:lnTo>
                    <a:pt x="4252" y="2107"/>
                  </a:lnTo>
                  <a:lnTo>
                    <a:pt x="4252" y="2107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56" y="636"/>
                  </a:lnTo>
                  <a:lnTo>
                    <a:pt x="3338" y="358"/>
                  </a:lnTo>
                  <a:lnTo>
                    <a:pt x="2980" y="160"/>
                  </a:lnTo>
                  <a:lnTo>
                    <a:pt x="2583" y="40"/>
                  </a:lnTo>
                  <a:lnTo>
                    <a:pt x="214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9"/>
          <p:cNvGrpSpPr/>
          <p:nvPr/>
        </p:nvGrpSpPr>
        <p:grpSpPr>
          <a:xfrm rot="10800000" flipH="1">
            <a:off x="3883225" y="4115550"/>
            <a:ext cx="5108500" cy="819500"/>
            <a:chOff x="-7965750" y="-1604175"/>
            <a:chExt cx="5108500" cy="819500"/>
          </a:xfrm>
        </p:grpSpPr>
        <p:sp>
          <p:nvSpPr>
            <p:cNvPr id="450" name="Google Shape;450;p9"/>
            <p:cNvSpPr/>
            <p:nvPr/>
          </p:nvSpPr>
          <p:spPr>
            <a:xfrm>
              <a:off x="-7880350" y="-1557475"/>
              <a:ext cx="4916825" cy="687375"/>
            </a:xfrm>
            <a:custGeom>
              <a:avLst/>
              <a:gdLst/>
              <a:ahLst/>
              <a:cxnLst/>
              <a:rect l="l" t="t" r="r" b="b"/>
              <a:pathLst>
                <a:path w="196673" h="27495" extrusionOk="0">
                  <a:moveTo>
                    <a:pt x="27098" y="0"/>
                  </a:moveTo>
                  <a:lnTo>
                    <a:pt x="1" y="27097"/>
                  </a:lnTo>
                  <a:lnTo>
                    <a:pt x="200" y="27296"/>
                  </a:lnTo>
                  <a:lnTo>
                    <a:pt x="359" y="27494"/>
                  </a:lnTo>
                  <a:lnTo>
                    <a:pt x="27336" y="556"/>
                  </a:lnTo>
                  <a:lnTo>
                    <a:pt x="196673" y="556"/>
                  </a:lnTo>
                  <a:lnTo>
                    <a:pt x="196673" y="278"/>
                  </a:lnTo>
                  <a:lnTo>
                    <a:pt x="19667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-7880350" y="-1557475"/>
              <a:ext cx="4916825" cy="687375"/>
            </a:xfrm>
            <a:custGeom>
              <a:avLst/>
              <a:gdLst/>
              <a:ahLst/>
              <a:cxnLst/>
              <a:rect l="l" t="t" r="r" b="b"/>
              <a:pathLst>
                <a:path w="196673" h="27495" fill="none" extrusionOk="0">
                  <a:moveTo>
                    <a:pt x="196673" y="0"/>
                  </a:moveTo>
                  <a:lnTo>
                    <a:pt x="27098" y="0"/>
                  </a:lnTo>
                  <a:lnTo>
                    <a:pt x="1" y="27097"/>
                  </a:lnTo>
                  <a:lnTo>
                    <a:pt x="1" y="27097"/>
                  </a:lnTo>
                  <a:lnTo>
                    <a:pt x="200" y="27296"/>
                  </a:lnTo>
                  <a:lnTo>
                    <a:pt x="359" y="27494"/>
                  </a:lnTo>
                  <a:lnTo>
                    <a:pt x="27336" y="556"/>
                  </a:lnTo>
                  <a:lnTo>
                    <a:pt x="196673" y="556"/>
                  </a:lnTo>
                  <a:lnTo>
                    <a:pt x="196673" y="556"/>
                  </a:lnTo>
                  <a:lnTo>
                    <a:pt x="196673" y="278"/>
                  </a:lnTo>
                  <a:lnTo>
                    <a:pt x="196673" y="278"/>
                  </a:lnTo>
                  <a:lnTo>
                    <a:pt x="196673" y="0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-7965750" y="-89100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6" y="1"/>
                  </a:moveTo>
                  <a:lnTo>
                    <a:pt x="1669" y="41"/>
                  </a:lnTo>
                  <a:lnTo>
                    <a:pt x="1271" y="160"/>
                  </a:lnTo>
                  <a:lnTo>
                    <a:pt x="914" y="358"/>
                  </a:lnTo>
                  <a:lnTo>
                    <a:pt x="596" y="637"/>
                  </a:lnTo>
                  <a:lnTo>
                    <a:pt x="358" y="954"/>
                  </a:lnTo>
                  <a:lnTo>
                    <a:pt x="159" y="1312"/>
                  </a:lnTo>
                  <a:lnTo>
                    <a:pt x="40" y="1709"/>
                  </a:lnTo>
                  <a:lnTo>
                    <a:pt x="0" y="2146"/>
                  </a:lnTo>
                  <a:lnTo>
                    <a:pt x="40" y="2544"/>
                  </a:lnTo>
                  <a:lnTo>
                    <a:pt x="159" y="2981"/>
                  </a:lnTo>
                  <a:lnTo>
                    <a:pt x="358" y="3338"/>
                  </a:lnTo>
                  <a:lnTo>
                    <a:pt x="596" y="3656"/>
                  </a:lnTo>
                  <a:lnTo>
                    <a:pt x="914" y="3895"/>
                  </a:lnTo>
                  <a:lnTo>
                    <a:pt x="1271" y="4093"/>
                  </a:lnTo>
                  <a:lnTo>
                    <a:pt x="1669" y="4212"/>
                  </a:lnTo>
                  <a:lnTo>
                    <a:pt x="2106" y="4252"/>
                  </a:lnTo>
                  <a:lnTo>
                    <a:pt x="2543" y="4212"/>
                  </a:lnTo>
                  <a:lnTo>
                    <a:pt x="2940" y="4093"/>
                  </a:lnTo>
                  <a:lnTo>
                    <a:pt x="3298" y="3895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2" y="2981"/>
                  </a:lnTo>
                  <a:lnTo>
                    <a:pt x="4212" y="2544"/>
                  </a:lnTo>
                  <a:lnTo>
                    <a:pt x="4251" y="2146"/>
                  </a:lnTo>
                  <a:lnTo>
                    <a:pt x="4212" y="1789"/>
                  </a:lnTo>
                  <a:lnTo>
                    <a:pt x="4132" y="1431"/>
                  </a:lnTo>
                  <a:lnTo>
                    <a:pt x="3973" y="1113"/>
                  </a:lnTo>
                  <a:lnTo>
                    <a:pt x="3775" y="835"/>
                  </a:lnTo>
                  <a:lnTo>
                    <a:pt x="3616" y="637"/>
                  </a:lnTo>
                  <a:lnTo>
                    <a:pt x="3417" y="438"/>
                  </a:lnTo>
                  <a:lnTo>
                    <a:pt x="3139" y="279"/>
                  </a:lnTo>
                  <a:lnTo>
                    <a:pt x="2821" y="120"/>
                  </a:lnTo>
                  <a:lnTo>
                    <a:pt x="2463" y="41"/>
                  </a:lnTo>
                  <a:lnTo>
                    <a:pt x="210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-7965750" y="-89100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fill="none" extrusionOk="0">
                  <a:moveTo>
                    <a:pt x="2106" y="1"/>
                  </a:moveTo>
                  <a:lnTo>
                    <a:pt x="2106" y="1"/>
                  </a:lnTo>
                  <a:lnTo>
                    <a:pt x="1669" y="41"/>
                  </a:lnTo>
                  <a:lnTo>
                    <a:pt x="1271" y="160"/>
                  </a:lnTo>
                  <a:lnTo>
                    <a:pt x="914" y="358"/>
                  </a:lnTo>
                  <a:lnTo>
                    <a:pt x="596" y="637"/>
                  </a:lnTo>
                  <a:lnTo>
                    <a:pt x="358" y="954"/>
                  </a:lnTo>
                  <a:lnTo>
                    <a:pt x="159" y="1312"/>
                  </a:lnTo>
                  <a:lnTo>
                    <a:pt x="40" y="1709"/>
                  </a:lnTo>
                  <a:lnTo>
                    <a:pt x="0" y="2146"/>
                  </a:lnTo>
                  <a:lnTo>
                    <a:pt x="0" y="2146"/>
                  </a:lnTo>
                  <a:lnTo>
                    <a:pt x="40" y="2544"/>
                  </a:lnTo>
                  <a:lnTo>
                    <a:pt x="159" y="2981"/>
                  </a:lnTo>
                  <a:lnTo>
                    <a:pt x="358" y="3338"/>
                  </a:lnTo>
                  <a:lnTo>
                    <a:pt x="596" y="3656"/>
                  </a:lnTo>
                  <a:lnTo>
                    <a:pt x="914" y="3895"/>
                  </a:lnTo>
                  <a:lnTo>
                    <a:pt x="1271" y="4093"/>
                  </a:lnTo>
                  <a:lnTo>
                    <a:pt x="1669" y="4212"/>
                  </a:lnTo>
                  <a:lnTo>
                    <a:pt x="2106" y="4252"/>
                  </a:lnTo>
                  <a:lnTo>
                    <a:pt x="2106" y="4252"/>
                  </a:lnTo>
                  <a:lnTo>
                    <a:pt x="2543" y="4212"/>
                  </a:lnTo>
                  <a:lnTo>
                    <a:pt x="2940" y="4093"/>
                  </a:lnTo>
                  <a:lnTo>
                    <a:pt x="3298" y="3895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2" y="2981"/>
                  </a:lnTo>
                  <a:lnTo>
                    <a:pt x="4212" y="2544"/>
                  </a:lnTo>
                  <a:lnTo>
                    <a:pt x="4251" y="2146"/>
                  </a:lnTo>
                  <a:lnTo>
                    <a:pt x="4251" y="2146"/>
                  </a:lnTo>
                  <a:lnTo>
                    <a:pt x="4212" y="1789"/>
                  </a:lnTo>
                  <a:lnTo>
                    <a:pt x="4132" y="1431"/>
                  </a:lnTo>
                  <a:lnTo>
                    <a:pt x="3973" y="1113"/>
                  </a:lnTo>
                  <a:lnTo>
                    <a:pt x="3775" y="835"/>
                  </a:lnTo>
                  <a:lnTo>
                    <a:pt x="3775" y="835"/>
                  </a:lnTo>
                  <a:lnTo>
                    <a:pt x="3616" y="637"/>
                  </a:lnTo>
                  <a:lnTo>
                    <a:pt x="3417" y="438"/>
                  </a:lnTo>
                  <a:lnTo>
                    <a:pt x="3417" y="438"/>
                  </a:lnTo>
                  <a:lnTo>
                    <a:pt x="3139" y="279"/>
                  </a:lnTo>
                  <a:lnTo>
                    <a:pt x="2821" y="120"/>
                  </a:lnTo>
                  <a:lnTo>
                    <a:pt x="2463" y="41"/>
                  </a:lnTo>
                  <a:lnTo>
                    <a:pt x="210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-2963550" y="-16041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46" y="1"/>
                  </a:moveTo>
                  <a:lnTo>
                    <a:pt x="1749" y="40"/>
                  </a:lnTo>
                  <a:lnTo>
                    <a:pt x="1352" y="160"/>
                  </a:lnTo>
                  <a:lnTo>
                    <a:pt x="1034" y="318"/>
                  </a:lnTo>
                  <a:lnTo>
                    <a:pt x="716" y="557"/>
                  </a:lnTo>
                  <a:lnTo>
                    <a:pt x="438" y="835"/>
                  </a:lnTo>
                  <a:lnTo>
                    <a:pt x="239" y="1153"/>
                  </a:lnTo>
                  <a:lnTo>
                    <a:pt x="120" y="1510"/>
                  </a:lnTo>
                  <a:lnTo>
                    <a:pt x="1" y="1868"/>
                  </a:lnTo>
                  <a:lnTo>
                    <a:pt x="1" y="2146"/>
                  </a:lnTo>
                  <a:lnTo>
                    <a:pt x="1" y="2424"/>
                  </a:lnTo>
                  <a:lnTo>
                    <a:pt x="120" y="2782"/>
                  </a:lnTo>
                  <a:lnTo>
                    <a:pt x="239" y="3139"/>
                  </a:lnTo>
                  <a:lnTo>
                    <a:pt x="438" y="3457"/>
                  </a:lnTo>
                  <a:lnTo>
                    <a:pt x="716" y="3735"/>
                  </a:lnTo>
                  <a:lnTo>
                    <a:pt x="1034" y="3934"/>
                  </a:lnTo>
                  <a:lnTo>
                    <a:pt x="1352" y="4133"/>
                  </a:lnTo>
                  <a:lnTo>
                    <a:pt x="1749" y="4212"/>
                  </a:lnTo>
                  <a:lnTo>
                    <a:pt x="2146" y="4252"/>
                  </a:lnTo>
                  <a:lnTo>
                    <a:pt x="2543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3" y="2981"/>
                  </a:lnTo>
                  <a:lnTo>
                    <a:pt x="4212" y="2583"/>
                  </a:lnTo>
                  <a:lnTo>
                    <a:pt x="4252" y="2146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99"/>
                  </a:lnTo>
                  <a:lnTo>
                    <a:pt x="2543" y="40"/>
                  </a:lnTo>
                  <a:lnTo>
                    <a:pt x="21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-2963550" y="-16041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fill="none" extrusionOk="0">
                  <a:moveTo>
                    <a:pt x="2146" y="1"/>
                  </a:moveTo>
                  <a:lnTo>
                    <a:pt x="2146" y="1"/>
                  </a:lnTo>
                  <a:lnTo>
                    <a:pt x="1749" y="40"/>
                  </a:lnTo>
                  <a:lnTo>
                    <a:pt x="1352" y="160"/>
                  </a:lnTo>
                  <a:lnTo>
                    <a:pt x="1034" y="318"/>
                  </a:lnTo>
                  <a:lnTo>
                    <a:pt x="716" y="557"/>
                  </a:lnTo>
                  <a:lnTo>
                    <a:pt x="438" y="835"/>
                  </a:lnTo>
                  <a:lnTo>
                    <a:pt x="239" y="1153"/>
                  </a:lnTo>
                  <a:lnTo>
                    <a:pt x="120" y="1510"/>
                  </a:lnTo>
                  <a:lnTo>
                    <a:pt x="1" y="1868"/>
                  </a:lnTo>
                  <a:lnTo>
                    <a:pt x="1" y="1868"/>
                  </a:lnTo>
                  <a:lnTo>
                    <a:pt x="1" y="2146"/>
                  </a:lnTo>
                  <a:lnTo>
                    <a:pt x="1" y="2146"/>
                  </a:lnTo>
                  <a:lnTo>
                    <a:pt x="1" y="2424"/>
                  </a:lnTo>
                  <a:lnTo>
                    <a:pt x="1" y="2424"/>
                  </a:lnTo>
                  <a:lnTo>
                    <a:pt x="120" y="2782"/>
                  </a:lnTo>
                  <a:lnTo>
                    <a:pt x="239" y="3139"/>
                  </a:lnTo>
                  <a:lnTo>
                    <a:pt x="438" y="3457"/>
                  </a:lnTo>
                  <a:lnTo>
                    <a:pt x="716" y="3735"/>
                  </a:lnTo>
                  <a:lnTo>
                    <a:pt x="1034" y="3934"/>
                  </a:lnTo>
                  <a:lnTo>
                    <a:pt x="1352" y="4133"/>
                  </a:lnTo>
                  <a:lnTo>
                    <a:pt x="1749" y="4212"/>
                  </a:lnTo>
                  <a:lnTo>
                    <a:pt x="2146" y="4252"/>
                  </a:lnTo>
                  <a:lnTo>
                    <a:pt x="2146" y="4252"/>
                  </a:lnTo>
                  <a:lnTo>
                    <a:pt x="2543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3" y="2981"/>
                  </a:lnTo>
                  <a:lnTo>
                    <a:pt x="4212" y="2583"/>
                  </a:lnTo>
                  <a:lnTo>
                    <a:pt x="4252" y="2146"/>
                  </a:lnTo>
                  <a:lnTo>
                    <a:pt x="4252" y="2146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99"/>
                  </a:lnTo>
                  <a:lnTo>
                    <a:pt x="2543" y="40"/>
                  </a:lnTo>
                  <a:lnTo>
                    <a:pt x="214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9"/>
          <p:cNvGrpSpPr/>
          <p:nvPr/>
        </p:nvGrpSpPr>
        <p:grpSpPr>
          <a:xfrm rot="10800000" flipH="1">
            <a:off x="-76329" y="4236515"/>
            <a:ext cx="3354657" cy="2194380"/>
            <a:chOff x="-81870" y="-594237"/>
            <a:chExt cx="3055800" cy="1998889"/>
          </a:xfrm>
        </p:grpSpPr>
        <p:grpSp>
          <p:nvGrpSpPr>
            <p:cNvPr id="457" name="Google Shape;457;p9"/>
            <p:cNvGrpSpPr/>
            <p:nvPr/>
          </p:nvGrpSpPr>
          <p:grpSpPr>
            <a:xfrm>
              <a:off x="-81870" y="-9598"/>
              <a:ext cx="3055800" cy="1414250"/>
              <a:chOff x="299125" y="0"/>
              <a:chExt cx="3055800" cy="1414250"/>
            </a:xfrm>
          </p:grpSpPr>
          <p:sp>
            <p:nvSpPr>
              <p:cNvPr id="458" name="Google Shape;458;p9"/>
              <p:cNvSpPr/>
              <p:nvPr/>
            </p:nvSpPr>
            <p:spPr>
              <a:xfrm>
                <a:off x="358850" y="0"/>
                <a:ext cx="2719100" cy="1212425"/>
              </a:xfrm>
              <a:custGeom>
                <a:avLst/>
                <a:gdLst/>
                <a:ahLst/>
                <a:cxnLst/>
                <a:rect l="l" t="t" r="r" b="b"/>
                <a:pathLst>
                  <a:path w="108764" h="48497" extrusionOk="0">
                    <a:moveTo>
                      <a:pt x="59960" y="36994"/>
                    </a:moveTo>
                    <a:lnTo>
                      <a:pt x="56030" y="40924"/>
                    </a:lnTo>
                    <a:lnTo>
                      <a:pt x="36628" y="40924"/>
                    </a:lnTo>
                    <a:lnTo>
                      <a:pt x="33410" y="44142"/>
                    </a:lnTo>
                    <a:lnTo>
                      <a:pt x="9480" y="44142"/>
                    </a:lnTo>
                    <a:lnTo>
                      <a:pt x="16628" y="36994"/>
                    </a:lnTo>
                    <a:close/>
                    <a:moveTo>
                      <a:pt x="1" y="1"/>
                    </a:moveTo>
                    <a:lnTo>
                      <a:pt x="1" y="3950"/>
                    </a:lnTo>
                    <a:lnTo>
                      <a:pt x="24913" y="3950"/>
                    </a:lnTo>
                    <a:lnTo>
                      <a:pt x="30424" y="9442"/>
                    </a:lnTo>
                    <a:lnTo>
                      <a:pt x="15492" y="9442"/>
                    </a:lnTo>
                    <a:lnTo>
                      <a:pt x="12178" y="6147"/>
                    </a:lnTo>
                    <a:lnTo>
                      <a:pt x="1" y="6147"/>
                    </a:lnTo>
                    <a:lnTo>
                      <a:pt x="1" y="12177"/>
                    </a:lnTo>
                    <a:lnTo>
                      <a:pt x="32659" y="12177"/>
                    </a:lnTo>
                    <a:lnTo>
                      <a:pt x="41136" y="20674"/>
                    </a:lnTo>
                    <a:lnTo>
                      <a:pt x="67397" y="20674"/>
                    </a:lnTo>
                    <a:lnTo>
                      <a:pt x="79516" y="32774"/>
                    </a:lnTo>
                    <a:lnTo>
                      <a:pt x="1" y="32774"/>
                    </a:lnTo>
                    <a:lnTo>
                      <a:pt x="1" y="48496"/>
                    </a:lnTo>
                    <a:lnTo>
                      <a:pt x="44200" y="48496"/>
                    </a:lnTo>
                    <a:lnTo>
                      <a:pt x="47764" y="44932"/>
                    </a:lnTo>
                    <a:lnTo>
                      <a:pt x="56145" y="44932"/>
                    </a:lnTo>
                    <a:lnTo>
                      <a:pt x="63910" y="37186"/>
                    </a:lnTo>
                    <a:lnTo>
                      <a:pt x="93138" y="37186"/>
                    </a:lnTo>
                    <a:lnTo>
                      <a:pt x="95816" y="39864"/>
                    </a:lnTo>
                    <a:lnTo>
                      <a:pt x="108764" y="39864"/>
                    </a:lnTo>
                    <a:lnTo>
                      <a:pt x="108764" y="34990"/>
                    </a:lnTo>
                    <a:lnTo>
                      <a:pt x="86029" y="34990"/>
                    </a:lnTo>
                    <a:lnTo>
                      <a:pt x="64006" y="12967"/>
                    </a:lnTo>
                    <a:lnTo>
                      <a:pt x="53968" y="12967"/>
                    </a:lnTo>
                    <a:lnTo>
                      <a:pt x="49036" y="17900"/>
                    </a:lnTo>
                    <a:lnTo>
                      <a:pt x="43063" y="17900"/>
                    </a:lnTo>
                    <a:lnTo>
                      <a:pt x="251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9"/>
              <p:cNvSpPr/>
              <p:nvPr/>
            </p:nvSpPr>
            <p:spPr>
              <a:xfrm>
                <a:off x="1044275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63" y="6262"/>
                    </a:lnTo>
                    <a:lnTo>
                      <a:pt x="10617" y="6262"/>
                    </a:lnTo>
                    <a:lnTo>
                      <a:pt x="4336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9"/>
              <p:cNvSpPr/>
              <p:nvPr/>
            </p:nvSpPr>
            <p:spPr>
              <a:xfrm>
                <a:off x="847750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63" y="6262"/>
                    </a:lnTo>
                    <a:lnTo>
                      <a:pt x="10617" y="6262"/>
                    </a:lnTo>
                    <a:lnTo>
                      <a:pt x="43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9"/>
              <p:cNvSpPr/>
              <p:nvPr/>
            </p:nvSpPr>
            <p:spPr>
              <a:xfrm>
                <a:off x="651225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82" y="6262"/>
                    </a:lnTo>
                    <a:lnTo>
                      <a:pt x="10617" y="6262"/>
                    </a:lnTo>
                    <a:lnTo>
                      <a:pt x="43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9"/>
              <p:cNvSpPr/>
              <p:nvPr/>
            </p:nvSpPr>
            <p:spPr>
              <a:xfrm>
                <a:off x="2790375" y="694100"/>
                <a:ext cx="22015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806" h="5203" extrusionOk="0">
                    <a:moveTo>
                      <a:pt x="0" y="1"/>
                    </a:moveTo>
                    <a:lnTo>
                      <a:pt x="5203" y="5203"/>
                    </a:lnTo>
                    <a:lnTo>
                      <a:pt x="8805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9"/>
              <p:cNvSpPr/>
              <p:nvPr/>
            </p:nvSpPr>
            <p:spPr>
              <a:xfrm>
                <a:off x="2628050" y="694100"/>
                <a:ext cx="219675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787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9"/>
              <p:cNvSpPr/>
              <p:nvPr/>
            </p:nvSpPr>
            <p:spPr>
              <a:xfrm>
                <a:off x="2465250" y="694100"/>
                <a:ext cx="21965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786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9"/>
              <p:cNvSpPr/>
              <p:nvPr/>
            </p:nvSpPr>
            <p:spPr>
              <a:xfrm>
                <a:off x="2429125" y="983100"/>
                <a:ext cx="925800" cy="91550"/>
              </a:xfrm>
              <a:custGeom>
                <a:avLst/>
                <a:gdLst/>
                <a:ahLst/>
                <a:cxnLst/>
                <a:rect l="l" t="t" r="r" b="b"/>
                <a:pathLst>
                  <a:path w="37032" h="3662" extrusionOk="0">
                    <a:moveTo>
                      <a:pt x="0" y="1"/>
                    </a:moveTo>
                    <a:lnTo>
                      <a:pt x="3661" y="3662"/>
                    </a:lnTo>
                    <a:lnTo>
                      <a:pt x="37032" y="3662"/>
                    </a:lnTo>
                    <a:lnTo>
                      <a:pt x="37032" y="2197"/>
                    </a:lnTo>
                    <a:lnTo>
                      <a:pt x="12447" y="2197"/>
                    </a:lnTo>
                    <a:lnTo>
                      <a:pt x="10250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9"/>
              <p:cNvSpPr/>
              <p:nvPr/>
            </p:nvSpPr>
            <p:spPr>
              <a:xfrm>
                <a:off x="320800" y="590550"/>
                <a:ext cx="1801500" cy="168600"/>
              </a:xfrm>
              <a:custGeom>
                <a:avLst/>
                <a:gdLst/>
                <a:ahLst/>
                <a:cxnLst/>
                <a:rect l="l" t="t" r="r" b="b"/>
                <a:pathLst>
                  <a:path w="72060" h="6744" extrusionOk="0">
                    <a:moveTo>
                      <a:pt x="1" y="0"/>
                    </a:moveTo>
                    <a:lnTo>
                      <a:pt x="1" y="2254"/>
                    </a:lnTo>
                    <a:lnTo>
                      <a:pt x="36897" y="2254"/>
                    </a:lnTo>
                    <a:lnTo>
                      <a:pt x="41387" y="6744"/>
                    </a:lnTo>
                    <a:lnTo>
                      <a:pt x="72060" y="6744"/>
                    </a:lnTo>
                    <a:lnTo>
                      <a:pt x="70018" y="4701"/>
                    </a:lnTo>
                    <a:lnTo>
                      <a:pt x="49093" y="4701"/>
                    </a:lnTo>
                    <a:lnTo>
                      <a:pt x="443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9"/>
              <p:cNvSpPr/>
              <p:nvPr/>
            </p:nvSpPr>
            <p:spPr>
              <a:xfrm>
                <a:off x="299125" y="1259600"/>
                <a:ext cx="790475" cy="154650"/>
              </a:xfrm>
              <a:custGeom>
                <a:avLst/>
                <a:gdLst/>
                <a:ahLst/>
                <a:cxnLst/>
                <a:rect l="l" t="t" r="r" b="b"/>
                <a:pathLst>
                  <a:path w="31619" h="6186" extrusionOk="0">
                    <a:moveTo>
                      <a:pt x="1" y="0"/>
                    </a:moveTo>
                    <a:lnTo>
                      <a:pt x="1" y="4509"/>
                    </a:lnTo>
                    <a:lnTo>
                      <a:pt x="19692" y="4509"/>
                    </a:lnTo>
                    <a:lnTo>
                      <a:pt x="18015" y="6185"/>
                    </a:lnTo>
                    <a:lnTo>
                      <a:pt x="25433" y="6185"/>
                    </a:lnTo>
                    <a:lnTo>
                      <a:pt x="316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9"/>
              <p:cNvSpPr/>
              <p:nvPr/>
            </p:nvSpPr>
            <p:spPr>
              <a:xfrm>
                <a:off x="304800" y="671475"/>
                <a:ext cx="1007700" cy="87675"/>
              </a:xfrm>
              <a:custGeom>
                <a:avLst/>
                <a:gdLst/>
                <a:ahLst/>
                <a:cxnLst/>
                <a:rect l="l" t="t" r="r" b="b"/>
                <a:pathLst>
                  <a:path w="40308" h="3507" extrusionOk="0">
                    <a:moveTo>
                      <a:pt x="2236" y="0"/>
                    </a:moveTo>
                    <a:lnTo>
                      <a:pt x="1" y="3507"/>
                    </a:lnTo>
                    <a:lnTo>
                      <a:pt x="40308" y="3507"/>
                    </a:lnTo>
                    <a:lnTo>
                      <a:pt x="367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9" name="Google Shape;469;p9"/>
            <p:cNvGrpSpPr/>
            <p:nvPr/>
          </p:nvGrpSpPr>
          <p:grpSpPr>
            <a:xfrm rot="10800000">
              <a:off x="951495" y="-594237"/>
              <a:ext cx="1594931" cy="977909"/>
              <a:chOff x="1243375" y="2522725"/>
              <a:chExt cx="1043325" cy="639700"/>
            </a:xfrm>
          </p:grpSpPr>
          <p:sp>
            <p:nvSpPr>
              <p:cNvPr id="470" name="Google Shape;470;p9"/>
              <p:cNvSpPr/>
              <p:nvPr/>
            </p:nvSpPr>
            <p:spPr>
              <a:xfrm>
                <a:off x="16470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9"/>
              <p:cNvSpPr/>
              <p:nvPr/>
            </p:nvSpPr>
            <p:spPr>
              <a:xfrm>
                <a:off x="16470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9"/>
              <p:cNvSpPr/>
              <p:nvPr/>
            </p:nvSpPr>
            <p:spPr>
              <a:xfrm>
                <a:off x="1596925" y="2522725"/>
                <a:ext cx="6392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68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68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9"/>
              <p:cNvSpPr/>
              <p:nvPr/>
            </p:nvSpPr>
            <p:spPr>
              <a:xfrm>
                <a:off x="1596925" y="2522725"/>
                <a:ext cx="6392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68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68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9"/>
              <p:cNvSpPr/>
              <p:nvPr/>
            </p:nvSpPr>
            <p:spPr>
              <a:xfrm>
                <a:off x="15463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9"/>
              <p:cNvSpPr/>
              <p:nvPr/>
            </p:nvSpPr>
            <p:spPr>
              <a:xfrm>
                <a:off x="15463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9"/>
              <p:cNvSpPr/>
              <p:nvPr/>
            </p:nvSpPr>
            <p:spPr>
              <a:xfrm>
                <a:off x="149575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57" y="25587"/>
                    </a:lnTo>
                    <a:lnTo>
                      <a:pt x="25588" y="2537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9"/>
              <p:cNvSpPr/>
              <p:nvPr/>
            </p:nvSpPr>
            <p:spPr>
              <a:xfrm>
                <a:off x="149575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57" y="25587"/>
                    </a:lnTo>
                    <a:lnTo>
                      <a:pt x="25588" y="25375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144517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9"/>
              <p:cNvSpPr/>
              <p:nvPr/>
            </p:nvSpPr>
            <p:spPr>
              <a:xfrm>
                <a:off x="144517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9"/>
              <p:cNvSpPr/>
              <p:nvPr/>
            </p:nvSpPr>
            <p:spPr>
              <a:xfrm>
                <a:off x="13946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9"/>
              <p:cNvSpPr/>
              <p:nvPr/>
            </p:nvSpPr>
            <p:spPr>
              <a:xfrm>
                <a:off x="13946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9"/>
              <p:cNvSpPr/>
              <p:nvPr/>
            </p:nvSpPr>
            <p:spPr>
              <a:xfrm>
                <a:off x="134402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9"/>
              <p:cNvSpPr/>
              <p:nvPr/>
            </p:nvSpPr>
            <p:spPr>
              <a:xfrm>
                <a:off x="134402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9"/>
              <p:cNvSpPr/>
              <p:nvPr/>
            </p:nvSpPr>
            <p:spPr>
              <a:xfrm>
                <a:off x="12939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9"/>
              <p:cNvSpPr/>
              <p:nvPr/>
            </p:nvSpPr>
            <p:spPr>
              <a:xfrm>
                <a:off x="12939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1243375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1243375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8" name="Google Shape;488;p9"/>
          <p:cNvGrpSpPr/>
          <p:nvPr/>
        </p:nvGrpSpPr>
        <p:grpSpPr>
          <a:xfrm flipH="1">
            <a:off x="5865671" y="-1291979"/>
            <a:ext cx="3354657" cy="2194380"/>
            <a:chOff x="-81870" y="-594237"/>
            <a:chExt cx="3055800" cy="1998889"/>
          </a:xfrm>
        </p:grpSpPr>
        <p:grpSp>
          <p:nvGrpSpPr>
            <p:cNvPr id="489" name="Google Shape;489;p9"/>
            <p:cNvGrpSpPr/>
            <p:nvPr/>
          </p:nvGrpSpPr>
          <p:grpSpPr>
            <a:xfrm>
              <a:off x="-81870" y="-9598"/>
              <a:ext cx="3055800" cy="1414250"/>
              <a:chOff x="299125" y="0"/>
              <a:chExt cx="3055800" cy="1414250"/>
            </a:xfrm>
          </p:grpSpPr>
          <p:sp>
            <p:nvSpPr>
              <p:cNvPr id="490" name="Google Shape;490;p9"/>
              <p:cNvSpPr/>
              <p:nvPr/>
            </p:nvSpPr>
            <p:spPr>
              <a:xfrm>
                <a:off x="358850" y="0"/>
                <a:ext cx="2719100" cy="1212425"/>
              </a:xfrm>
              <a:custGeom>
                <a:avLst/>
                <a:gdLst/>
                <a:ahLst/>
                <a:cxnLst/>
                <a:rect l="l" t="t" r="r" b="b"/>
                <a:pathLst>
                  <a:path w="108764" h="48497" extrusionOk="0">
                    <a:moveTo>
                      <a:pt x="59960" y="36994"/>
                    </a:moveTo>
                    <a:lnTo>
                      <a:pt x="56030" y="40924"/>
                    </a:lnTo>
                    <a:lnTo>
                      <a:pt x="36628" y="40924"/>
                    </a:lnTo>
                    <a:lnTo>
                      <a:pt x="33410" y="44142"/>
                    </a:lnTo>
                    <a:lnTo>
                      <a:pt x="9480" y="44142"/>
                    </a:lnTo>
                    <a:lnTo>
                      <a:pt x="16628" y="36994"/>
                    </a:lnTo>
                    <a:close/>
                    <a:moveTo>
                      <a:pt x="1" y="1"/>
                    </a:moveTo>
                    <a:lnTo>
                      <a:pt x="1" y="3950"/>
                    </a:lnTo>
                    <a:lnTo>
                      <a:pt x="24913" y="3950"/>
                    </a:lnTo>
                    <a:lnTo>
                      <a:pt x="30424" y="9442"/>
                    </a:lnTo>
                    <a:lnTo>
                      <a:pt x="15492" y="9442"/>
                    </a:lnTo>
                    <a:lnTo>
                      <a:pt x="12178" y="6147"/>
                    </a:lnTo>
                    <a:lnTo>
                      <a:pt x="1" y="6147"/>
                    </a:lnTo>
                    <a:lnTo>
                      <a:pt x="1" y="12177"/>
                    </a:lnTo>
                    <a:lnTo>
                      <a:pt x="32659" y="12177"/>
                    </a:lnTo>
                    <a:lnTo>
                      <a:pt x="41136" y="20674"/>
                    </a:lnTo>
                    <a:lnTo>
                      <a:pt x="67397" y="20674"/>
                    </a:lnTo>
                    <a:lnTo>
                      <a:pt x="79516" y="32774"/>
                    </a:lnTo>
                    <a:lnTo>
                      <a:pt x="1" y="32774"/>
                    </a:lnTo>
                    <a:lnTo>
                      <a:pt x="1" y="48496"/>
                    </a:lnTo>
                    <a:lnTo>
                      <a:pt x="44200" y="48496"/>
                    </a:lnTo>
                    <a:lnTo>
                      <a:pt x="47764" y="44932"/>
                    </a:lnTo>
                    <a:lnTo>
                      <a:pt x="56145" y="44932"/>
                    </a:lnTo>
                    <a:lnTo>
                      <a:pt x="63910" y="37186"/>
                    </a:lnTo>
                    <a:lnTo>
                      <a:pt x="93138" y="37186"/>
                    </a:lnTo>
                    <a:lnTo>
                      <a:pt x="95816" y="39864"/>
                    </a:lnTo>
                    <a:lnTo>
                      <a:pt x="108764" y="39864"/>
                    </a:lnTo>
                    <a:lnTo>
                      <a:pt x="108764" y="34990"/>
                    </a:lnTo>
                    <a:lnTo>
                      <a:pt x="86029" y="34990"/>
                    </a:lnTo>
                    <a:lnTo>
                      <a:pt x="64006" y="12967"/>
                    </a:lnTo>
                    <a:lnTo>
                      <a:pt x="53968" y="12967"/>
                    </a:lnTo>
                    <a:lnTo>
                      <a:pt x="49036" y="17900"/>
                    </a:lnTo>
                    <a:lnTo>
                      <a:pt x="43063" y="17900"/>
                    </a:lnTo>
                    <a:lnTo>
                      <a:pt x="251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9"/>
              <p:cNvSpPr/>
              <p:nvPr/>
            </p:nvSpPr>
            <p:spPr>
              <a:xfrm>
                <a:off x="1044275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63" y="6262"/>
                    </a:lnTo>
                    <a:lnTo>
                      <a:pt x="10617" y="6262"/>
                    </a:lnTo>
                    <a:lnTo>
                      <a:pt x="4336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9"/>
              <p:cNvSpPr/>
              <p:nvPr/>
            </p:nvSpPr>
            <p:spPr>
              <a:xfrm>
                <a:off x="847750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63" y="6262"/>
                    </a:lnTo>
                    <a:lnTo>
                      <a:pt x="10617" y="6262"/>
                    </a:lnTo>
                    <a:lnTo>
                      <a:pt x="43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9"/>
              <p:cNvSpPr/>
              <p:nvPr/>
            </p:nvSpPr>
            <p:spPr>
              <a:xfrm>
                <a:off x="651225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82" y="6262"/>
                    </a:lnTo>
                    <a:lnTo>
                      <a:pt x="10617" y="6262"/>
                    </a:lnTo>
                    <a:lnTo>
                      <a:pt x="43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9"/>
              <p:cNvSpPr/>
              <p:nvPr/>
            </p:nvSpPr>
            <p:spPr>
              <a:xfrm>
                <a:off x="2790375" y="694100"/>
                <a:ext cx="22015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806" h="5203" extrusionOk="0">
                    <a:moveTo>
                      <a:pt x="0" y="1"/>
                    </a:moveTo>
                    <a:lnTo>
                      <a:pt x="5203" y="5203"/>
                    </a:lnTo>
                    <a:lnTo>
                      <a:pt x="8805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9"/>
              <p:cNvSpPr/>
              <p:nvPr/>
            </p:nvSpPr>
            <p:spPr>
              <a:xfrm>
                <a:off x="2628050" y="694100"/>
                <a:ext cx="219675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787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9"/>
              <p:cNvSpPr/>
              <p:nvPr/>
            </p:nvSpPr>
            <p:spPr>
              <a:xfrm>
                <a:off x="2465250" y="694100"/>
                <a:ext cx="21965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786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>
                <a:off x="2429125" y="983100"/>
                <a:ext cx="925800" cy="91550"/>
              </a:xfrm>
              <a:custGeom>
                <a:avLst/>
                <a:gdLst/>
                <a:ahLst/>
                <a:cxnLst/>
                <a:rect l="l" t="t" r="r" b="b"/>
                <a:pathLst>
                  <a:path w="37032" h="3662" extrusionOk="0">
                    <a:moveTo>
                      <a:pt x="0" y="1"/>
                    </a:moveTo>
                    <a:lnTo>
                      <a:pt x="3661" y="3662"/>
                    </a:lnTo>
                    <a:lnTo>
                      <a:pt x="37032" y="3662"/>
                    </a:lnTo>
                    <a:lnTo>
                      <a:pt x="37032" y="2197"/>
                    </a:lnTo>
                    <a:lnTo>
                      <a:pt x="12447" y="2197"/>
                    </a:lnTo>
                    <a:lnTo>
                      <a:pt x="10250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9"/>
              <p:cNvSpPr/>
              <p:nvPr/>
            </p:nvSpPr>
            <p:spPr>
              <a:xfrm>
                <a:off x="320800" y="590550"/>
                <a:ext cx="1801500" cy="168600"/>
              </a:xfrm>
              <a:custGeom>
                <a:avLst/>
                <a:gdLst/>
                <a:ahLst/>
                <a:cxnLst/>
                <a:rect l="l" t="t" r="r" b="b"/>
                <a:pathLst>
                  <a:path w="72060" h="6744" extrusionOk="0">
                    <a:moveTo>
                      <a:pt x="1" y="0"/>
                    </a:moveTo>
                    <a:lnTo>
                      <a:pt x="1" y="2254"/>
                    </a:lnTo>
                    <a:lnTo>
                      <a:pt x="36897" y="2254"/>
                    </a:lnTo>
                    <a:lnTo>
                      <a:pt x="41387" y="6744"/>
                    </a:lnTo>
                    <a:lnTo>
                      <a:pt x="72060" y="6744"/>
                    </a:lnTo>
                    <a:lnTo>
                      <a:pt x="70018" y="4701"/>
                    </a:lnTo>
                    <a:lnTo>
                      <a:pt x="49093" y="4701"/>
                    </a:lnTo>
                    <a:lnTo>
                      <a:pt x="443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9"/>
              <p:cNvSpPr/>
              <p:nvPr/>
            </p:nvSpPr>
            <p:spPr>
              <a:xfrm>
                <a:off x="299125" y="1259600"/>
                <a:ext cx="790475" cy="154650"/>
              </a:xfrm>
              <a:custGeom>
                <a:avLst/>
                <a:gdLst/>
                <a:ahLst/>
                <a:cxnLst/>
                <a:rect l="l" t="t" r="r" b="b"/>
                <a:pathLst>
                  <a:path w="31619" h="6186" extrusionOk="0">
                    <a:moveTo>
                      <a:pt x="1" y="0"/>
                    </a:moveTo>
                    <a:lnTo>
                      <a:pt x="1" y="4509"/>
                    </a:lnTo>
                    <a:lnTo>
                      <a:pt x="19692" y="4509"/>
                    </a:lnTo>
                    <a:lnTo>
                      <a:pt x="18015" y="6185"/>
                    </a:lnTo>
                    <a:lnTo>
                      <a:pt x="25433" y="6185"/>
                    </a:lnTo>
                    <a:lnTo>
                      <a:pt x="316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9"/>
              <p:cNvSpPr/>
              <p:nvPr/>
            </p:nvSpPr>
            <p:spPr>
              <a:xfrm>
                <a:off x="304800" y="671475"/>
                <a:ext cx="1007700" cy="87675"/>
              </a:xfrm>
              <a:custGeom>
                <a:avLst/>
                <a:gdLst/>
                <a:ahLst/>
                <a:cxnLst/>
                <a:rect l="l" t="t" r="r" b="b"/>
                <a:pathLst>
                  <a:path w="40308" h="3507" extrusionOk="0">
                    <a:moveTo>
                      <a:pt x="2236" y="0"/>
                    </a:moveTo>
                    <a:lnTo>
                      <a:pt x="1" y="3507"/>
                    </a:lnTo>
                    <a:lnTo>
                      <a:pt x="40308" y="3507"/>
                    </a:lnTo>
                    <a:lnTo>
                      <a:pt x="367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1" name="Google Shape;501;p9"/>
            <p:cNvGrpSpPr/>
            <p:nvPr/>
          </p:nvGrpSpPr>
          <p:grpSpPr>
            <a:xfrm rot="10800000">
              <a:off x="951495" y="-594237"/>
              <a:ext cx="1594931" cy="977909"/>
              <a:chOff x="1243375" y="2522725"/>
              <a:chExt cx="1043325" cy="639700"/>
            </a:xfrm>
          </p:grpSpPr>
          <p:sp>
            <p:nvSpPr>
              <p:cNvPr id="502" name="Google Shape;502;p9"/>
              <p:cNvSpPr/>
              <p:nvPr/>
            </p:nvSpPr>
            <p:spPr>
              <a:xfrm>
                <a:off x="16470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9"/>
              <p:cNvSpPr/>
              <p:nvPr/>
            </p:nvSpPr>
            <p:spPr>
              <a:xfrm>
                <a:off x="16470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9"/>
              <p:cNvSpPr/>
              <p:nvPr/>
            </p:nvSpPr>
            <p:spPr>
              <a:xfrm>
                <a:off x="1596925" y="2522725"/>
                <a:ext cx="6392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68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68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9"/>
              <p:cNvSpPr/>
              <p:nvPr/>
            </p:nvSpPr>
            <p:spPr>
              <a:xfrm>
                <a:off x="1596925" y="2522725"/>
                <a:ext cx="6392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68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68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>
                <a:off x="15463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15463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9"/>
              <p:cNvSpPr/>
              <p:nvPr/>
            </p:nvSpPr>
            <p:spPr>
              <a:xfrm>
                <a:off x="149575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57" y="25587"/>
                    </a:lnTo>
                    <a:lnTo>
                      <a:pt x="25588" y="2537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9"/>
              <p:cNvSpPr/>
              <p:nvPr/>
            </p:nvSpPr>
            <p:spPr>
              <a:xfrm>
                <a:off x="149575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57" y="25587"/>
                    </a:lnTo>
                    <a:lnTo>
                      <a:pt x="25588" y="25375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9"/>
              <p:cNvSpPr/>
              <p:nvPr/>
            </p:nvSpPr>
            <p:spPr>
              <a:xfrm>
                <a:off x="144517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9"/>
              <p:cNvSpPr/>
              <p:nvPr/>
            </p:nvSpPr>
            <p:spPr>
              <a:xfrm>
                <a:off x="144517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9"/>
              <p:cNvSpPr/>
              <p:nvPr/>
            </p:nvSpPr>
            <p:spPr>
              <a:xfrm>
                <a:off x="13946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9"/>
              <p:cNvSpPr/>
              <p:nvPr/>
            </p:nvSpPr>
            <p:spPr>
              <a:xfrm>
                <a:off x="13946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>
                <a:off x="134402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9"/>
              <p:cNvSpPr/>
              <p:nvPr/>
            </p:nvSpPr>
            <p:spPr>
              <a:xfrm>
                <a:off x="134402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9"/>
              <p:cNvSpPr/>
              <p:nvPr/>
            </p:nvSpPr>
            <p:spPr>
              <a:xfrm>
                <a:off x="12939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12939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9"/>
              <p:cNvSpPr/>
              <p:nvPr/>
            </p:nvSpPr>
            <p:spPr>
              <a:xfrm>
                <a:off x="1243375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1243375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0" name="Google Shape;520;p9"/>
          <p:cNvGrpSpPr/>
          <p:nvPr/>
        </p:nvGrpSpPr>
        <p:grpSpPr>
          <a:xfrm>
            <a:off x="-7524" y="0"/>
            <a:ext cx="9151517" cy="5143439"/>
            <a:chOff x="-7524" y="0"/>
            <a:chExt cx="9151517" cy="5143439"/>
          </a:xfrm>
        </p:grpSpPr>
        <p:sp>
          <p:nvSpPr>
            <p:cNvPr id="521" name="Google Shape;521;p9"/>
            <p:cNvSpPr/>
            <p:nvPr/>
          </p:nvSpPr>
          <p:spPr>
            <a:xfrm flipH="1">
              <a:off x="-7524" y="2"/>
              <a:ext cx="4174216" cy="5143437"/>
            </a:xfrm>
            <a:custGeom>
              <a:avLst/>
              <a:gdLst/>
              <a:ahLst/>
              <a:cxnLst/>
              <a:rect l="l" t="t" r="r" b="b"/>
              <a:pathLst>
                <a:path w="49459" h="60943" extrusionOk="0">
                  <a:moveTo>
                    <a:pt x="7900" y="0"/>
                  </a:moveTo>
                  <a:lnTo>
                    <a:pt x="0" y="7900"/>
                  </a:lnTo>
                  <a:lnTo>
                    <a:pt x="15202" y="23101"/>
                  </a:lnTo>
                  <a:lnTo>
                    <a:pt x="1946" y="36357"/>
                  </a:lnTo>
                  <a:lnTo>
                    <a:pt x="26512" y="60942"/>
                  </a:lnTo>
                  <a:lnTo>
                    <a:pt x="41059" y="60942"/>
                  </a:lnTo>
                  <a:lnTo>
                    <a:pt x="12447" y="32311"/>
                  </a:lnTo>
                  <a:lnTo>
                    <a:pt x="21830" y="22928"/>
                  </a:lnTo>
                  <a:lnTo>
                    <a:pt x="9268" y="10385"/>
                  </a:lnTo>
                  <a:lnTo>
                    <a:pt x="14952" y="10385"/>
                  </a:lnTo>
                  <a:lnTo>
                    <a:pt x="30693" y="26126"/>
                  </a:lnTo>
                  <a:lnTo>
                    <a:pt x="24489" y="32350"/>
                  </a:lnTo>
                  <a:lnTo>
                    <a:pt x="49459" y="57320"/>
                  </a:lnTo>
                  <a:lnTo>
                    <a:pt x="49459" y="12466"/>
                  </a:lnTo>
                  <a:lnTo>
                    <a:pt x="37301" y="12466"/>
                  </a:lnTo>
                  <a:lnTo>
                    <a:pt x="41290" y="0"/>
                  </a:lnTo>
                  <a:close/>
                </a:path>
              </a:pathLst>
            </a:custGeom>
            <a:solidFill>
              <a:srgbClr val="FFFFFF">
                <a:alpha val="4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9"/>
            <p:cNvSpPr/>
            <p:nvPr/>
          </p:nvSpPr>
          <p:spPr>
            <a:xfrm flipH="1">
              <a:off x="7286200" y="0"/>
              <a:ext cx="1857793" cy="2020218"/>
            </a:xfrm>
            <a:custGeom>
              <a:avLst/>
              <a:gdLst/>
              <a:ahLst/>
              <a:cxnLst/>
              <a:rect l="l" t="t" r="r" b="b"/>
              <a:pathLst>
                <a:path w="35915" h="39055" extrusionOk="0">
                  <a:moveTo>
                    <a:pt x="1" y="0"/>
                  </a:moveTo>
                  <a:lnTo>
                    <a:pt x="1" y="39055"/>
                  </a:lnTo>
                  <a:lnTo>
                    <a:pt x="12004" y="39055"/>
                  </a:lnTo>
                  <a:lnTo>
                    <a:pt x="35915" y="15164"/>
                  </a:lnTo>
                  <a:lnTo>
                    <a:pt x="20752" y="0"/>
                  </a:lnTo>
                  <a:close/>
                </a:path>
              </a:pathLst>
            </a:custGeom>
            <a:solidFill>
              <a:srgbClr val="FFFFFF">
                <a:alpha val="4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13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13"/>
          <p:cNvGrpSpPr/>
          <p:nvPr/>
        </p:nvGrpSpPr>
        <p:grpSpPr>
          <a:xfrm rot="10800000" flipH="1">
            <a:off x="-7524" y="0"/>
            <a:ext cx="9151517" cy="5143439"/>
            <a:chOff x="-7524" y="0"/>
            <a:chExt cx="9151517" cy="5143439"/>
          </a:xfrm>
        </p:grpSpPr>
        <p:sp>
          <p:nvSpPr>
            <p:cNvPr id="625" name="Google Shape;625;p13"/>
            <p:cNvSpPr/>
            <p:nvPr/>
          </p:nvSpPr>
          <p:spPr>
            <a:xfrm flipH="1">
              <a:off x="-7524" y="2"/>
              <a:ext cx="4174216" cy="5143437"/>
            </a:xfrm>
            <a:custGeom>
              <a:avLst/>
              <a:gdLst/>
              <a:ahLst/>
              <a:cxnLst/>
              <a:rect l="l" t="t" r="r" b="b"/>
              <a:pathLst>
                <a:path w="49459" h="60943" extrusionOk="0">
                  <a:moveTo>
                    <a:pt x="7900" y="0"/>
                  </a:moveTo>
                  <a:lnTo>
                    <a:pt x="0" y="7900"/>
                  </a:lnTo>
                  <a:lnTo>
                    <a:pt x="15202" y="23101"/>
                  </a:lnTo>
                  <a:lnTo>
                    <a:pt x="1946" y="36357"/>
                  </a:lnTo>
                  <a:lnTo>
                    <a:pt x="26512" y="60942"/>
                  </a:lnTo>
                  <a:lnTo>
                    <a:pt x="41059" y="60942"/>
                  </a:lnTo>
                  <a:lnTo>
                    <a:pt x="12447" y="32311"/>
                  </a:lnTo>
                  <a:lnTo>
                    <a:pt x="21830" y="22928"/>
                  </a:lnTo>
                  <a:lnTo>
                    <a:pt x="9268" y="10385"/>
                  </a:lnTo>
                  <a:lnTo>
                    <a:pt x="14952" y="10385"/>
                  </a:lnTo>
                  <a:lnTo>
                    <a:pt x="30693" y="26126"/>
                  </a:lnTo>
                  <a:lnTo>
                    <a:pt x="24489" y="32350"/>
                  </a:lnTo>
                  <a:lnTo>
                    <a:pt x="49459" y="57320"/>
                  </a:lnTo>
                  <a:lnTo>
                    <a:pt x="49459" y="12466"/>
                  </a:lnTo>
                  <a:lnTo>
                    <a:pt x="37301" y="12466"/>
                  </a:lnTo>
                  <a:lnTo>
                    <a:pt x="41290" y="0"/>
                  </a:lnTo>
                  <a:close/>
                </a:path>
              </a:pathLst>
            </a:custGeom>
            <a:solidFill>
              <a:srgbClr val="FFFFFF">
                <a:alpha val="4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3"/>
            <p:cNvSpPr/>
            <p:nvPr/>
          </p:nvSpPr>
          <p:spPr>
            <a:xfrm flipH="1">
              <a:off x="7286200" y="0"/>
              <a:ext cx="1857793" cy="2020218"/>
            </a:xfrm>
            <a:custGeom>
              <a:avLst/>
              <a:gdLst/>
              <a:ahLst/>
              <a:cxnLst/>
              <a:rect l="l" t="t" r="r" b="b"/>
              <a:pathLst>
                <a:path w="35915" h="39055" extrusionOk="0">
                  <a:moveTo>
                    <a:pt x="1" y="0"/>
                  </a:moveTo>
                  <a:lnTo>
                    <a:pt x="1" y="39055"/>
                  </a:lnTo>
                  <a:lnTo>
                    <a:pt x="12004" y="39055"/>
                  </a:lnTo>
                  <a:lnTo>
                    <a:pt x="35915" y="15164"/>
                  </a:lnTo>
                  <a:lnTo>
                    <a:pt x="20752" y="0"/>
                  </a:lnTo>
                  <a:close/>
                </a:path>
              </a:pathLst>
            </a:custGeom>
            <a:solidFill>
              <a:srgbClr val="FFFFFF">
                <a:alpha val="4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" name="Google Shape;627;p13"/>
          <p:cNvSpPr txBox="1">
            <a:spLocks noGrp="1"/>
          </p:cNvSpPr>
          <p:nvPr>
            <p:ph type="title"/>
          </p:nvPr>
        </p:nvSpPr>
        <p:spPr>
          <a:xfrm>
            <a:off x="1531505" y="1126683"/>
            <a:ext cx="29277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1"/>
          </p:nvPr>
        </p:nvSpPr>
        <p:spPr>
          <a:xfrm>
            <a:off x="1531505" y="1492821"/>
            <a:ext cx="2927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title" idx="2"/>
          </p:nvPr>
        </p:nvSpPr>
        <p:spPr>
          <a:xfrm flipH="1">
            <a:off x="5299936" y="1126675"/>
            <a:ext cx="29391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3"/>
          </p:nvPr>
        </p:nvSpPr>
        <p:spPr>
          <a:xfrm flipH="1">
            <a:off x="5299952" y="1492819"/>
            <a:ext cx="2938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title" idx="4" hasCustomPrompt="1"/>
          </p:nvPr>
        </p:nvSpPr>
        <p:spPr>
          <a:xfrm>
            <a:off x="972177" y="1309745"/>
            <a:ext cx="548700" cy="548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2" name="Google Shape;632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4728351" y="1309745"/>
            <a:ext cx="548700" cy="548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6"/>
          </p:nvPr>
        </p:nvSpPr>
        <p:spPr>
          <a:xfrm>
            <a:off x="720000" y="384048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7"/>
          </p:nvPr>
        </p:nvSpPr>
        <p:spPr>
          <a:xfrm>
            <a:off x="1531490" y="2354979"/>
            <a:ext cx="29277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5" name="Google Shape;635;p13"/>
          <p:cNvSpPr txBox="1">
            <a:spLocks noGrp="1"/>
          </p:cNvSpPr>
          <p:nvPr>
            <p:ph type="subTitle" idx="8"/>
          </p:nvPr>
        </p:nvSpPr>
        <p:spPr>
          <a:xfrm>
            <a:off x="1531490" y="2722356"/>
            <a:ext cx="2929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9"/>
          </p:nvPr>
        </p:nvSpPr>
        <p:spPr>
          <a:xfrm flipH="1">
            <a:off x="5286346" y="2354975"/>
            <a:ext cx="29391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37" name="Google Shape;637;p13"/>
          <p:cNvSpPr txBox="1">
            <a:spLocks noGrp="1"/>
          </p:cNvSpPr>
          <p:nvPr>
            <p:ph type="subTitle" idx="13"/>
          </p:nvPr>
        </p:nvSpPr>
        <p:spPr>
          <a:xfrm flipH="1">
            <a:off x="5286362" y="2722355"/>
            <a:ext cx="2938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13"/>
          <p:cNvSpPr txBox="1">
            <a:spLocks noGrp="1"/>
          </p:cNvSpPr>
          <p:nvPr>
            <p:ph type="title" idx="14" hasCustomPrompt="1"/>
          </p:nvPr>
        </p:nvSpPr>
        <p:spPr>
          <a:xfrm>
            <a:off x="972177" y="2538662"/>
            <a:ext cx="548700" cy="548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9" name="Google Shape;639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4728351" y="2538662"/>
            <a:ext cx="548700" cy="548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640" name="Google Shape;640;p13"/>
          <p:cNvGrpSpPr/>
          <p:nvPr/>
        </p:nvGrpSpPr>
        <p:grpSpPr>
          <a:xfrm>
            <a:off x="234175" y="210895"/>
            <a:ext cx="5108500" cy="819500"/>
            <a:chOff x="-7965750" y="-1604175"/>
            <a:chExt cx="5108500" cy="819500"/>
          </a:xfrm>
        </p:grpSpPr>
        <p:sp>
          <p:nvSpPr>
            <p:cNvPr id="641" name="Google Shape;641;p13"/>
            <p:cNvSpPr/>
            <p:nvPr/>
          </p:nvSpPr>
          <p:spPr>
            <a:xfrm>
              <a:off x="-7880350" y="-1557475"/>
              <a:ext cx="4916825" cy="687375"/>
            </a:xfrm>
            <a:custGeom>
              <a:avLst/>
              <a:gdLst/>
              <a:ahLst/>
              <a:cxnLst/>
              <a:rect l="l" t="t" r="r" b="b"/>
              <a:pathLst>
                <a:path w="196673" h="27495" extrusionOk="0">
                  <a:moveTo>
                    <a:pt x="27098" y="0"/>
                  </a:moveTo>
                  <a:lnTo>
                    <a:pt x="1" y="27097"/>
                  </a:lnTo>
                  <a:lnTo>
                    <a:pt x="200" y="27296"/>
                  </a:lnTo>
                  <a:lnTo>
                    <a:pt x="359" y="27494"/>
                  </a:lnTo>
                  <a:lnTo>
                    <a:pt x="27336" y="556"/>
                  </a:lnTo>
                  <a:lnTo>
                    <a:pt x="196673" y="556"/>
                  </a:lnTo>
                  <a:lnTo>
                    <a:pt x="196673" y="278"/>
                  </a:lnTo>
                  <a:lnTo>
                    <a:pt x="19667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-7880350" y="-1557475"/>
              <a:ext cx="4916825" cy="687375"/>
            </a:xfrm>
            <a:custGeom>
              <a:avLst/>
              <a:gdLst/>
              <a:ahLst/>
              <a:cxnLst/>
              <a:rect l="l" t="t" r="r" b="b"/>
              <a:pathLst>
                <a:path w="196673" h="27495" fill="none" extrusionOk="0">
                  <a:moveTo>
                    <a:pt x="196673" y="0"/>
                  </a:moveTo>
                  <a:lnTo>
                    <a:pt x="27098" y="0"/>
                  </a:lnTo>
                  <a:lnTo>
                    <a:pt x="1" y="27097"/>
                  </a:lnTo>
                  <a:lnTo>
                    <a:pt x="1" y="27097"/>
                  </a:lnTo>
                  <a:lnTo>
                    <a:pt x="200" y="27296"/>
                  </a:lnTo>
                  <a:lnTo>
                    <a:pt x="359" y="27494"/>
                  </a:lnTo>
                  <a:lnTo>
                    <a:pt x="27336" y="556"/>
                  </a:lnTo>
                  <a:lnTo>
                    <a:pt x="196673" y="556"/>
                  </a:lnTo>
                  <a:lnTo>
                    <a:pt x="196673" y="556"/>
                  </a:lnTo>
                  <a:lnTo>
                    <a:pt x="196673" y="278"/>
                  </a:lnTo>
                  <a:lnTo>
                    <a:pt x="196673" y="278"/>
                  </a:lnTo>
                  <a:lnTo>
                    <a:pt x="196673" y="0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-7965750" y="-89100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6" y="1"/>
                  </a:moveTo>
                  <a:lnTo>
                    <a:pt x="1669" y="41"/>
                  </a:lnTo>
                  <a:lnTo>
                    <a:pt x="1271" y="160"/>
                  </a:lnTo>
                  <a:lnTo>
                    <a:pt x="914" y="358"/>
                  </a:lnTo>
                  <a:lnTo>
                    <a:pt x="596" y="637"/>
                  </a:lnTo>
                  <a:lnTo>
                    <a:pt x="358" y="954"/>
                  </a:lnTo>
                  <a:lnTo>
                    <a:pt x="159" y="1312"/>
                  </a:lnTo>
                  <a:lnTo>
                    <a:pt x="40" y="1709"/>
                  </a:lnTo>
                  <a:lnTo>
                    <a:pt x="0" y="2146"/>
                  </a:lnTo>
                  <a:lnTo>
                    <a:pt x="40" y="2544"/>
                  </a:lnTo>
                  <a:lnTo>
                    <a:pt x="159" y="2981"/>
                  </a:lnTo>
                  <a:lnTo>
                    <a:pt x="358" y="3338"/>
                  </a:lnTo>
                  <a:lnTo>
                    <a:pt x="596" y="3656"/>
                  </a:lnTo>
                  <a:lnTo>
                    <a:pt x="914" y="3895"/>
                  </a:lnTo>
                  <a:lnTo>
                    <a:pt x="1271" y="4093"/>
                  </a:lnTo>
                  <a:lnTo>
                    <a:pt x="1669" y="4212"/>
                  </a:lnTo>
                  <a:lnTo>
                    <a:pt x="2106" y="4252"/>
                  </a:lnTo>
                  <a:lnTo>
                    <a:pt x="2543" y="4212"/>
                  </a:lnTo>
                  <a:lnTo>
                    <a:pt x="2940" y="4093"/>
                  </a:lnTo>
                  <a:lnTo>
                    <a:pt x="3298" y="3895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2" y="2981"/>
                  </a:lnTo>
                  <a:lnTo>
                    <a:pt x="4212" y="2544"/>
                  </a:lnTo>
                  <a:lnTo>
                    <a:pt x="4251" y="2146"/>
                  </a:lnTo>
                  <a:lnTo>
                    <a:pt x="4212" y="1789"/>
                  </a:lnTo>
                  <a:lnTo>
                    <a:pt x="4132" y="1431"/>
                  </a:lnTo>
                  <a:lnTo>
                    <a:pt x="3973" y="1113"/>
                  </a:lnTo>
                  <a:lnTo>
                    <a:pt x="3775" y="835"/>
                  </a:lnTo>
                  <a:lnTo>
                    <a:pt x="3616" y="637"/>
                  </a:lnTo>
                  <a:lnTo>
                    <a:pt x="3417" y="438"/>
                  </a:lnTo>
                  <a:lnTo>
                    <a:pt x="3139" y="279"/>
                  </a:lnTo>
                  <a:lnTo>
                    <a:pt x="2821" y="120"/>
                  </a:lnTo>
                  <a:lnTo>
                    <a:pt x="2463" y="41"/>
                  </a:lnTo>
                  <a:lnTo>
                    <a:pt x="210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-7965750" y="-89100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fill="none" extrusionOk="0">
                  <a:moveTo>
                    <a:pt x="2106" y="1"/>
                  </a:moveTo>
                  <a:lnTo>
                    <a:pt x="2106" y="1"/>
                  </a:lnTo>
                  <a:lnTo>
                    <a:pt x="1669" y="41"/>
                  </a:lnTo>
                  <a:lnTo>
                    <a:pt x="1271" y="160"/>
                  </a:lnTo>
                  <a:lnTo>
                    <a:pt x="914" y="358"/>
                  </a:lnTo>
                  <a:lnTo>
                    <a:pt x="596" y="637"/>
                  </a:lnTo>
                  <a:lnTo>
                    <a:pt x="358" y="954"/>
                  </a:lnTo>
                  <a:lnTo>
                    <a:pt x="159" y="1312"/>
                  </a:lnTo>
                  <a:lnTo>
                    <a:pt x="40" y="1709"/>
                  </a:lnTo>
                  <a:lnTo>
                    <a:pt x="0" y="2146"/>
                  </a:lnTo>
                  <a:lnTo>
                    <a:pt x="0" y="2146"/>
                  </a:lnTo>
                  <a:lnTo>
                    <a:pt x="40" y="2544"/>
                  </a:lnTo>
                  <a:lnTo>
                    <a:pt x="159" y="2981"/>
                  </a:lnTo>
                  <a:lnTo>
                    <a:pt x="358" y="3338"/>
                  </a:lnTo>
                  <a:lnTo>
                    <a:pt x="596" y="3656"/>
                  </a:lnTo>
                  <a:lnTo>
                    <a:pt x="914" y="3895"/>
                  </a:lnTo>
                  <a:lnTo>
                    <a:pt x="1271" y="4093"/>
                  </a:lnTo>
                  <a:lnTo>
                    <a:pt x="1669" y="4212"/>
                  </a:lnTo>
                  <a:lnTo>
                    <a:pt x="2106" y="4252"/>
                  </a:lnTo>
                  <a:lnTo>
                    <a:pt x="2106" y="4252"/>
                  </a:lnTo>
                  <a:lnTo>
                    <a:pt x="2543" y="4212"/>
                  </a:lnTo>
                  <a:lnTo>
                    <a:pt x="2940" y="4093"/>
                  </a:lnTo>
                  <a:lnTo>
                    <a:pt x="3298" y="3895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2" y="2981"/>
                  </a:lnTo>
                  <a:lnTo>
                    <a:pt x="4212" y="2544"/>
                  </a:lnTo>
                  <a:lnTo>
                    <a:pt x="4251" y="2146"/>
                  </a:lnTo>
                  <a:lnTo>
                    <a:pt x="4251" y="2146"/>
                  </a:lnTo>
                  <a:lnTo>
                    <a:pt x="4212" y="1789"/>
                  </a:lnTo>
                  <a:lnTo>
                    <a:pt x="4132" y="1431"/>
                  </a:lnTo>
                  <a:lnTo>
                    <a:pt x="3973" y="1113"/>
                  </a:lnTo>
                  <a:lnTo>
                    <a:pt x="3775" y="835"/>
                  </a:lnTo>
                  <a:lnTo>
                    <a:pt x="3775" y="835"/>
                  </a:lnTo>
                  <a:lnTo>
                    <a:pt x="3616" y="637"/>
                  </a:lnTo>
                  <a:lnTo>
                    <a:pt x="3417" y="438"/>
                  </a:lnTo>
                  <a:lnTo>
                    <a:pt x="3417" y="438"/>
                  </a:lnTo>
                  <a:lnTo>
                    <a:pt x="3139" y="279"/>
                  </a:lnTo>
                  <a:lnTo>
                    <a:pt x="2821" y="120"/>
                  </a:lnTo>
                  <a:lnTo>
                    <a:pt x="2463" y="41"/>
                  </a:lnTo>
                  <a:lnTo>
                    <a:pt x="210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-2963550" y="-16041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46" y="1"/>
                  </a:moveTo>
                  <a:lnTo>
                    <a:pt x="1749" y="40"/>
                  </a:lnTo>
                  <a:lnTo>
                    <a:pt x="1352" y="160"/>
                  </a:lnTo>
                  <a:lnTo>
                    <a:pt x="1034" y="318"/>
                  </a:lnTo>
                  <a:lnTo>
                    <a:pt x="716" y="557"/>
                  </a:lnTo>
                  <a:lnTo>
                    <a:pt x="438" y="835"/>
                  </a:lnTo>
                  <a:lnTo>
                    <a:pt x="239" y="1153"/>
                  </a:lnTo>
                  <a:lnTo>
                    <a:pt x="120" y="1510"/>
                  </a:lnTo>
                  <a:lnTo>
                    <a:pt x="1" y="1868"/>
                  </a:lnTo>
                  <a:lnTo>
                    <a:pt x="1" y="2146"/>
                  </a:lnTo>
                  <a:lnTo>
                    <a:pt x="1" y="2424"/>
                  </a:lnTo>
                  <a:lnTo>
                    <a:pt x="120" y="2782"/>
                  </a:lnTo>
                  <a:lnTo>
                    <a:pt x="239" y="3139"/>
                  </a:lnTo>
                  <a:lnTo>
                    <a:pt x="438" y="3457"/>
                  </a:lnTo>
                  <a:lnTo>
                    <a:pt x="716" y="3735"/>
                  </a:lnTo>
                  <a:lnTo>
                    <a:pt x="1034" y="3934"/>
                  </a:lnTo>
                  <a:lnTo>
                    <a:pt x="1352" y="4133"/>
                  </a:lnTo>
                  <a:lnTo>
                    <a:pt x="1749" y="4212"/>
                  </a:lnTo>
                  <a:lnTo>
                    <a:pt x="2146" y="4252"/>
                  </a:lnTo>
                  <a:lnTo>
                    <a:pt x="2543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3" y="2981"/>
                  </a:lnTo>
                  <a:lnTo>
                    <a:pt x="4212" y="2583"/>
                  </a:lnTo>
                  <a:lnTo>
                    <a:pt x="4252" y="2146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99"/>
                  </a:lnTo>
                  <a:lnTo>
                    <a:pt x="2543" y="40"/>
                  </a:lnTo>
                  <a:lnTo>
                    <a:pt x="21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-2963550" y="-16041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fill="none" extrusionOk="0">
                  <a:moveTo>
                    <a:pt x="2146" y="1"/>
                  </a:moveTo>
                  <a:lnTo>
                    <a:pt x="2146" y="1"/>
                  </a:lnTo>
                  <a:lnTo>
                    <a:pt x="1749" y="40"/>
                  </a:lnTo>
                  <a:lnTo>
                    <a:pt x="1352" y="160"/>
                  </a:lnTo>
                  <a:lnTo>
                    <a:pt x="1034" y="318"/>
                  </a:lnTo>
                  <a:lnTo>
                    <a:pt x="716" y="557"/>
                  </a:lnTo>
                  <a:lnTo>
                    <a:pt x="438" y="835"/>
                  </a:lnTo>
                  <a:lnTo>
                    <a:pt x="239" y="1153"/>
                  </a:lnTo>
                  <a:lnTo>
                    <a:pt x="120" y="1510"/>
                  </a:lnTo>
                  <a:lnTo>
                    <a:pt x="1" y="1868"/>
                  </a:lnTo>
                  <a:lnTo>
                    <a:pt x="1" y="1868"/>
                  </a:lnTo>
                  <a:lnTo>
                    <a:pt x="1" y="2146"/>
                  </a:lnTo>
                  <a:lnTo>
                    <a:pt x="1" y="2146"/>
                  </a:lnTo>
                  <a:lnTo>
                    <a:pt x="1" y="2424"/>
                  </a:lnTo>
                  <a:lnTo>
                    <a:pt x="1" y="2424"/>
                  </a:lnTo>
                  <a:lnTo>
                    <a:pt x="120" y="2782"/>
                  </a:lnTo>
                  <a:lnTo>
                    <a:pt x="239" y="3139"/>
                  </a:lnTo>
                  <a:lnTo>
                    <a:pt x="438" y="3457"/>
                  </a:lnTo>
                  <a:lnTo>
                    <a:pt x="716" y="3735"/>
                  </a:lnTo>
                  <a:lnTo>
                    <a:pt x="1034" y="3934"/>
                  </a:lnTo>
                  <a:lnTo>
                    <a:pt x="1352" y="4133"/>
                  </a:lnTo>
                  <a:lnTo>
                    <a:pt x="1749" y="4212"/>
                  </a:lnTo>
                  <a:lnTo>
                    <a:pt x="2146" y="4252"/>
                  </a:lnTo>
                  <a:lnTo>
                    <a:pt x="2146" y="4252"/>
                  </a:lnTo>
                  <a:lnTo>
                    <a:pt x="2543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3" y="2981"/>
                  </a:lnTo>
                  <a:lnTo>
                    <a:pt x="4212" y="2583"/>
                  </a:lnTo>
                  <a:lnTo>
                    <a:pt x="4252" y="2146"/>
                  </a:lnTo>
                  <a:lnTo>
                    <a:pt x="4252" y="2146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99"/>
                  </a:lnTo>
                  <a:lnTo>
                    <a:pt x="2543" y="40"/>
                  </a:lnTo>
                  <a:lnTo>
                    <a:pt x="214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7" name="Google Shape;647;p13"/>
          <p:cNvGrpSpPr/>
          <p:nvPr/>
        </p:nvGrpSpPr>
        <p:grpSpPr>
          <a:xfrm rot="10800000">
            <a:off x="3804325" y="4115550"/>
            <a:ext cx="5108500" cy="819500"/>
            <a:chOff x="-7965750" y="-1604175"/>
            <a:chExt cx="5108500" cy="819500"/>
          </a:xfrm>
        </p:grpSpPr>
        <p:sp>
          <p:nvSpPr>
            <p:cNvPr id="648" name="Google Shape;648;p13"/>
            <p:cNvSpPr/>
            <p:nvPr/>
          </p:nvSpPr>
          <p:spPr>
            <a:xfrm>
              <a:off x="-7880350" y="-1557475"/>
              <a:ext cx="4916825" cy="687375"/>
            </a:xfrm>
            <a:custGeom>
              <a:avLst/>
              <a:gdLst/>
              <a:ahLst/>
              <a:cxnLst/>
              <a:rect l="l" t="t" r="r" b="b"/>
              <a:pathLst>
                <a:path w="196673" h="27495" extrusionOk="0">
                  <a:moveTo>
                    <a:pt x="27098" y="0"/>
                  </a:moveTo>
                  <a:lnTo>
                    <a:pt x="1" y="27097"/>
                  </a:lnTo>
                  <a:lnTo>
                    <a:pt x="200" y="27296"/>
                  </a:lnTo>
                  <a:lnTo>
                    <a:pt x="359" y="27494"/>
                  </a:lnTo>
                  <a:lnTo>
                    <a:pt x="27336" y="556"/>
                  </a:lnTo>
                  <a:lnTo>
                    <a:pt x="196673" y="556"/>
                  </a:lnTo>
                  <a:lnTo>
                    <a:pt x="196673" y="278"/>
                  </a:lnTo>
                  <a:lnTo>
                    <a:pt x="19667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-7880350" y="-1557475"/>
              <a:ext cx="4916825" cy="687375"/>
            </a:xfrm>
            <a:custGeom>
              <a:avLst/>
              <a:gdLst/>
              <a:ahLst/>
              <a:cxnLst/>
              <a:rect l="l" t="t" r="r" b="b"/>
              <a:pathLst>
                <a:path w="196673" h="27495" fill="none" extrusionOk="0">
                  <a:moveTo>
                    <a:pt x="196673" y="0"/>
                  </a:moveTo>
                  <a:lnTo>
                    <a:pt x="27098" y="0"/>
                  </a:lnTo>
                  <a:lnTo>
                    <a:pt x="1" y="27097"/>
                  </a:lnTo>
                  <a:lnTo>
                    <a:pt x="1" y="27097"/>
                  </a:lnTo>
                  <a:lnTo>
                    <a:pt x="200" y="27296"/>
                  </a:lnTo>
                  <a:lnTo>
                    <a:pt x="359" y="27494"/>
                  </a:lnTo>
                  <a:lnTo>
                    <a:pt x="27336" y="556"/>
                  </a:lnTo>
                  <a:lnTo>
                    <a:pt x="196673" y="556"/>
                  </a:lnTo>
                  <a:lnTo>
                    <a:pt x="196673" y="556"/>
                  </a:lnTo>
                  <a:lnTo>
                    <a:pt x="196673" y="278"/>
                  </a:lnTo>
                  <a:lnTo>
                    <a:pt x="196673" y="278"/>
                  </a:lnTo>
                  <a:lnTo>
                    <a:pt x="196673" y="0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-7965750" y="-89100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6" y="1"/>
                  </a:moveTo>
                  <a:lnTo>
                    <a:pt x="1669" y="41"/>
                  </a:lnTo>
                  <a:lnTo>
                    <a:pt x="1271" y="160"/>
                  </a:lnTo>
                  <a:lnTo>
                    <a:pt x="914" y="358"/>
                  </a:lnTo>
                  <a:lnTo>
                    <a:pt x="596" y="637"/>
                  </a:lnTo>
                  <a:lnTo>
                    <a:pt x="358" y="954"/>
                  </a:lnTo>
                  <a:lnTo>
                    <a:pt x="159" y="1312"/>
                  </a:lnTo>
                  <a:lnTo>
                    <a:pt x="40" y="1709"/>
                  </a:lnTo>
                  <a:lnTo>
                    <a:pt x="0" y="2146"/>
                  </a:lnTo>
                  <a:lnTo>
                    <a:pt x="40" y="2544"/>
                  </a:lnTo>
                  <a:lnTo>
                    <a:pt x="159" y="2981"/>
                  </a:lnTo>
                  <a:lnTo>
                    <a:pt x="358" y="3338"/>
                  </a:lnTo>
                  <a:lnTo>
                    <a:pt x="596" y="3656"/>
                  </a:lnTo>
                  <a:lnTo>
                    <a:pt x="914" y="3895"/>
                  </a:lnTo>
                  <a:lnTo>
                    <a:pt x="1271" y="4093"/>
                  </a:lnTo>
                  <a:lnTo>
                    <a:pt x="1669" y="4212"/>
                  </a:lnTo>
                  <a:lnTo>
                    <a:pt x="2106" y="4252"/>
                  </a:lnTo>
                  <a:lnTo>
                    <a:pt x="2543" y="4212"/>
                  </a:lnTo>
                  <a:lnTo>
                    <a:pt x="2940" y="4093"/>
                  </a:lnTo>
                  <a:lnTo>
                    <a:pt x="3298" y="3895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2" y="2981"/>
                  </a:lnTo>
                  <a:lnTo>
                    <a:pt x="4212" y="2544"/>
                  </a:lnTo>
                  <a:lnTo>
                    <a:pt x="4251" y="2146"/>
                  </a:lnTo>
                  <a:lnTo>
                    <a:pt x="4212" y="1789"/>
                  </a:lnTo>
                  <a:lnTo>
                    <a:pt x="4132" y="1431"/>
                  </a:lnTo>
                  <a:lnTo>
                    <a:pt x="3973" y="1113"/>
                  </a:lnTo>
                  <a:lnTo>
                    <a:pt x="3775" y="835"/>
                  </a:lnTo>
                  <a:lnTo>
                    <a:pt x="3616" y="637"/>
                  </a:lnTo>
                  <a:lnTo>
                    <a:pt x="3417" y="438"/>
                  </a:lnTo>
                  <a:lnTo>
                    <a:pt x="3139" y="279"/>
                  </a:lnTo>
                  <a:lnTo>
                    <a:pt x="2821" y="120"/>
                  </a:lnTo>
                  <a:lnTo>
                    <a:pt x="2463" y="41"/>
                  </a:lnTo>
                  <a:lnTo>
                    <a:pt x="210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-7965750" y="-89100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fill="none" extrusionOk="0">
                  <a:moveTo>
                    <a:pt x="2106" y="1"/>
                  </a:moveTo>
                  <a:lnTo>
                    <a:pt x="2106" y="1"/>
                  </a:lnTo>
                  <a:lnTo>
                    <a:pt x="1669" y="41"/>
                  </a:lnTo>
                  <a:lnTo>
                    <a:pt x="1271" y="160"/>
                  </a:lnTo>
                  <a:lnTo>
                    <a:pt x="914" y="358"/>
                  </a:lnTo>
                  <a:lnTo>
                    <a:pt x="596" y="637"/>
                  </a:lnTo>
                  <a:lnTo>
                    <a:pt x="358" y="954"/>
                  </a:lnTo>
                  <a:lnTo>
                    <a:pt x="159" y="1312"/>
                  </a:lnTo>
                  <a:lnTo>
                    <a:pt x="40" y="1709"/>
                  </a:lnTo>
                  <a:lnTo>
                    <a:pt x="0" y="2146"/>
                  </a:lnTo>
                  <a:lnTo>
                    <a:pt x="0" y="2146"/>
                  </a:lnTo>
                  <a:lnTo>
                    <a:pt x="40" y="2544"/>
                  </a:lnTo>
                  <a:lnTo>
                    <a:pt x="159" y="2981"/>
                  </a:lnTo>
                  <a:lnTo>
                    <a:pt x="358" y="3338"/>
                  </a:lnTo>
                  <a:lnTo>
                    <a:pt x="596" y="3656"/>
                  </a:lnTo>
                  <a:lnTo>
                    <a:pt x="914" y="3895"/>
                  </a:lnTo>
                  <a:lnTo>
                    <a:pt x="1271" y="4093"/>
                  </a:lnTo>
                  <a:lnTo>
                    <a:pt x="1669" y="4212"/>
                  </a:lnTo>
                  <a:lnTo>
                    <a:pt x="2106" y="4252"/>
                  </a:lnTo>
                  <a:lnTo>
                    <a:pt x="2106" y="4252"/>
                  </a:lnTo>
                  <a:lnTo>
                    <a:pt x="2543" y="4212"/>
                  </a:lnTo>
                  <a:lnTo>
                    <a:pt x="2940" y="4093"/>
                  </a:lnTo>
                  <a:lnTo>
                    <a:pt x="3298" y="3895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2" y="2981"/>
                  </a:lnTo>
                  <a:lnTo>
                    <a:pt x="4212" y="2544"/>
                  </a:lnTo>
                  <a:lnTo>
                    <a:pt x="4251" y="2146"/>
                  </a:lnTo>
                  <a:lnTo>
                    <a:pt x="4251" y="2146"/>
                  </a:lnTo>
                  <a:lnTo>
                    <a:pt x="4212" y="1789"/>
                  </a:lnTo>
                  <a:lnTo>
                    <a:pt x="4132" y="1431"/>
                  </a:lnTo>
                  <a:lnTo>
                    <a:pt x="3973" y="1113"/>
                  </a:lnTo>
                  <a:lnTo>
                    <a:pt x="3775" y="835"/>
                  </a:lnTo>
                  <a:lnTo>
                    <a:pt x="3775" y="835"/>
                  </a:lnTo>
                  <a:lnTo>
                    <a:pt x="3616" y="637"/>
                  </a:lnTo>
                  <a:lnTo>
                    <a:pt x="3417" y="438"/>
                  </a:lnTo>
                  <a:lnTo>
                    <a:pt x="3417" y="438"/>
                  </a:lnTo>
                  <a:lnTo>
                    <a:pt x="3139" y="279"/>
                  </a:lnTo>
                  <a:lnTo>
                    <a:pt x="2821" y="120"/>
                  </a:lnTo>
                  <a:lnTo>
                    <a:pt x="2463" y="41"/>
                  </a:lnTo>
                  <a:lnTo>
                    <a:pt x="210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-2963550" y="-16041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46" y="1"/>
                  </a:moveTo>
                  <a:lnTo>
                    <a:pt x="1749" y="40"/>
                  </a:lnTo>
                  <a:lnTo>
                    <a:pt x="1352" y="160"/>
                  </a:lnTo>
                  <a:lnTo>
                    <a:pt x="1034" y="318"/>
                  </a:lnTo>
                  <a:lnTo>
                    <a:pt x="716" y="557"/>
                  </a:lnTo>
                  <a:lnTo>
                    <a:pt x="438" y="835"/>
                  </a:lnTo>
                  <a:lnTo>
                    <a:pt x="239" y="1153"/>
                  </a:lnTo>
                  <a:lnTo>
                    <a:pt x="120" y="1510"/>
                  </a:lnTo>
                  <a:lnTo>
                    <a:pt x="1" y="1868"/>
                  </a:lnTo>
                  <a:lnTo>
                    <a:pt x="1" y="2146"/>
                  </a:lnTo>
                  <a:lnTo>
                    <a:pt x="1" y="2424"/>
                  </a:lnTo>
                  <a:lnTo>
                    <a:pt x="120" y="2782"/>
                  </a:lnTo>
                  <a:lnTo>
                    <a:pt x="239" y="3139"/>
                  </a:lnTo>
                  <a:lnTo>
                    <a:pt x="438" y="3457"/>
                  </a:lnTo>
                  <a:lnTo>
                    <a:pt x="716" y="3735"/>
                  </a:lnTo>
                  <a:lnTo>
                    <a:pt x="1034" y="3934"/>
                  </a:lnTo>
                  <a:lnTo>
                    <a:pt x="1352" y="4133"/>
                  </a:lnTo>
                  <a:lnTo>
                    <a:pt x="1749" y="4212"/>
                  </a:lnTo>
                  <a:lnTo>
                    <a:pt x="2146" y="4252"/>
                  </a:lnTo>
                  <a:lnTo>
                    <a:pt x="2543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3" y="2981"/>
                  </a:lnTo>
                  <a:lnTo>
                    <a:pt x="4212" y="2583"/>
                  </a:lnTo>
                  <a:lnTo>
                    <a:pt x="4252" y="2146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99"/>
                  </a:lnTo>
                  <a:lnTo>
                    <a:pt x="2543" y="40"/>
                  </a:lnTo>
                  <a:lnTo>
                    <a:pt x="21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-2963550" y="-16041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fill="none" extrusionOk="0">
                  <a:moveTo>
                    <a:pt x="2146" y="1"/>
                  </a:moveTo>
                  <a:lnTo>
                    <a:pt x="2146" y="1"/>
                  </a:lnTo>
                  <a:lnTo>
                    <a:pt x="1749" y="40"/>
                  </a:lnTo>
                  <a:lnTo>
                    <a:pt x="1352" y="160"/>
                  </a:lnTo>
                  <a:lnTo>
                    <a:pt x="1034" y="318"/>
                  </a:lnTo>
                  <a:lnTo>
                    <a:pt x="716" y="557"/>
                  </a:lnTo>
                  <a:lnTo>
                    <a:pt x="438" y="835"/>
                  </a:lnTo>
                  <a:lnTo>
                    <a:pt x="239" y="1153"/>
                  </a:lnTo>
                  <a:lnTo>
                    <a:pt x="120" y="1510"/>
                  </a:lnTo>
                  <a:lnTo>
                    <a:pt x="1" y="1868"/>
                  </a:lnTo>
                  <a:lnTo>
                    <a:pt x="1" y="1868"/>
                  </a:lnTo>
                  <a:lnTo>
                    <a:pt x="1" y="2146"/>
                  </a:lnTo>
                  <a:lnTo>
                    <a:pt x="1" y="2146"/>
                  </a:lnTo>
                  <a:lnTo>
                    <a:pt x="1" y="2424"/>
                  </a:lnTo>
                  <a:lnTo>
                    <a:pt x="1" y="2424"/>
                  </a:lnTo>
                  <a:lnTo>
                    <a:pt x="120" y="2782"/>
                  </a:lnTo>
                  <a:lnTo>
                    <a:pt x="239" y="3139"/>
                  </a:lnTo>
                  <a:lnTo>
                    <a:pt x="438" y="3457"/>
                  </a:lnTo>
                  <a:lnTo>
                    <a:pt x="716" y="3735"/>
                  </a:lnTo>
                  <a:lnTo>
                    <a:pt x="1034" y="3934"/>
                  </a:lnTo>
                  <a:lnTo>
                    <a:pt x="1352" y="4133"/>
                  </a:lnTo>
                  <a:lnTo>
                    <a:pt x="1749" y="4212"/>
                  </a:lnTo>
                  <a:lnTo>
                    <a:pt x="2146" y="4252"/>
                  </a:lnTo>
                  <a:lnTo>
                    <a:pt x="2146" y="4252"/>
                  </a:lnTo>
                  <a:lnTo>
                    <a:pt x="2543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3" y="2981"/>
                  </a:lnTo>
                  <a:lnTo>
                    <a:pt x="4212" y="2583"/>
                  </a:lnTo>
                  <a:lnTo>
                    <a:pt x="4252" y="2146"/>
                  </a:lnTo>
                  <a:lnTo>
                    <a:pt x="4252" y="2146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99"/>
                  </a:lnTo>
                  <a:lnTo>
                    <a:pt x="2543" y="40"/>
                  </a:lnTo>
                  <a:lnTo>
                    <a:pt x="214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4" name="Google Shape;654;p13"/>
          <p:cNvSpPr txBox="1">
            <a:spLocks noGrp="1"/>
          </p:cNvSpPr>
          <p:nvPr>
            <p:ph type="title" idx="16"/>
          </p:nvPr>
        </p:nvSpPr>
        <p:spPr>
          <a:xfrm>
            <a:off x="1531490" y="3580248"/>
            <a:ext cx="29277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5" name="Google Shape;655;p13"/>
          <p:cNvSpPr txBox="1">
            <a:spLocks noGrp="1"/>
          </p:cNvSpPr>
          <p:nvPr>
            <p:ph type="subTitle" idx="17"/>
          </p:nvPr>
        </p:nvSpPr>
        <p:spPr>
          <a:xfrm>
            <a:off x="1531490" y="3947625"/>
            <a:ext cx="2929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13"/>
          <p:cNvSpPr txBox="1">
            <a:spLocks noGrp="1"/>
          </p:cNvSpPr>
          <p:nvPr>
            <p:ph type="title" idx="18"/>
          </p:nvPr>
        </p:nvSpPr>
        <p:spPr>
          <a:xfrm flipH="1">
            <a:off x="5286346" y="3580244"/>
            <a:ext cx="29391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7" name="Google Shape;657;p13"/>
          <p:cNvSpPr txBox="1">
            <a:spLocks noGrp="1"/>
          </p:cNvSpPr>
          <p:nvPr>
            <p:ph type="subTitle" idx="19"/>
          </p:nvPr>
        </p:nvSpPr>
        <p:spPr>
          <a:xfrm flipH="1">
            <a:off x="5286362" y="3947623"/>
            <a:ext cx="29388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13"/>
          <p:cNvSpPr txBox="1">
            <a:spLocks noGrp="1"/>
          </p:cNvSpPr>
          <p:nvPr>
            <p:ph type="title" idx="20" hasCustomPrompt="1"/>
          </p:nvPr>
        </p:nvSpPr>
        <p:spPr>
          <a:xfrm>
            <a:off x="972177" y="3763925"/>
            <a:ext cx="548700" cy="548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9" name="Google Shape;659;p13"/>
          <p:cNvSpPr txBox="1">
            <a:spLocks noGrp="1"/>
          </p:cNvSpPr>
          <p:nvPr>
            <p:ph type="title" idx="21" hasCustomPrompt="1"/>
          </p:nvPr>
        </p:nvSpPr>
        <p:spPr>
          <a:xfrm flipH="1">
            <a:off x="4728351" y="3763925"/>
            <a:ext cx="548700" cy="548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660" name="Google Shape;660;p13"/>
          <p:cNvGrpSpPr/>
          <p:nvPr/>
        </p:nvGrpSpPr>
        <p:grpSpPr>
          <a:xfrm rot="10800000" flipH="1">
            <a:off x="-596696" y="4343138"/>
            <a:ext cx="3354657" cy="2194380"/>
            <a:chOff x="-81870" y="-594237"/>
            <a:chExt cx="3055800" cy="1998889"/>
          </a:xfrm>
        </p:grpSpPr>
        <p:grpSp>
          <p:nvGrpSpPr>
            <p:cNvPr id="661" name="Google Shape;661;p13"/>
            <p:cNvGrpSpPr/>
            <p:nvPr/>
          </p:nvGrpSpPr>
          <p:grpSpPr>
            <a:xfrm>
              <a:off x="-81870" y="-9598"/>
              <a:ext cx="3055800" cy="1414250"/>
              <a:chOff x="299125" y="0"/>
              <a:chExt cx="3055800" cy="1414250"/>
            </a:xfrm>
          </p:grpSpPr>
          <p:sp>
            <p:nvSpPr>
              <p:cNvPr id="662" name="Google Shape;662;p13"/>
              <p:cNvSpPr/>
              <p:nvPr/>
            </p:nvSpPr>
            <p:spPr>
              <a:xfrm>
                <a:off x="358850" y="0"/>
                <a:ext cx="2719100" cy="1212425"/>
              </a:xfrm>
              <a:custGeom>
                <a:avLst/>
                <a:gdLst/>
                <a:ahLst/>
                <a:cxnLst/>
                <a:rect l="l" t="t" r="r" b="b"/>
                <a:pathLst>
                  <a:path w="108764" h="48497" extrusionOk="0">
                    <a:moveTo>
                      <a:pt x="59960" y="36994"/>
                    </a:moveTo>
                    <a:lnTo>
                      <a:pt x="56030" y="40924"/>
                    </a:lnTo>
                    <a:lnTo>
                      <a:pt x="36628" y="40924"/>
                    </a:lnTo>
                    <a:lnTo>
                      <a:pt x="33410" y="44142"/>
                    </a:lnTo>
                    <a:lnTo>
                      <a:pt x="9480" y="44142"/>
                    </a:lnTo>
                    <a:lnTo>
                      <a:pt x="16628" y="36994"/>
                    </a:lnTo>
                    <a:close/>
                    <a:moveTo>
                      <a:pt x="1" y="1"/>
                    </a:moveTo>
                    <a:lnTo>
                      <a:pt x="1" y="3950"/>
                    </a:lnTo>
                    <a:lnTo>
                      <a:pt x="24913" y="3950"/>
                    </a:lnTo>
                    <a:lnTo>
                      <a:pt x="30424" y="9442"/>
                    </a:lnTo>
                    <a:lnTo>
                      <a:pt x="15492" y="9442"/>
                    </a:lnTo>
                    <a:lnTo>
                      <a:pt x="12178" y="6147"/>
                    </a:lnTo>
                    <a:lnTo>
                      <a:pt x="1" y="6147"/>
                    </a:lnTo>
                    <a:lnTo>
                      <a:pt x="1" y="12177"/>
                    </a:lnTo>
                    <a:lnTo>
                      <a:pt x="32659" y="12177"/>
                    </a:lnTo>
                    <a:lnTo>
                      <a:pt x="41136" y="20674"/>
                    </a:lnTo>
                    <a:lnTo>
                      <a:pt x="67397" y="20674"/>
                    </a:lnTo>
                    <a:lnTo>
                      <a:pt x="79516" y="32774"/>
                    </a:lnTo>
                    <a:lnTo>
                      <a:pt x="1" y="32774"/>
                    </a:lnTo>
                    <a:lnTo>
                      <a:pt x="1" y="48496"/>
                    </a:lnTo>
                    <a:lnTo>
                      <a:pt x="44200" y="48496"/>
                    </a:lnTo>
                    <a:lnTo>
                      <a:pt x="47764" y="44932"/>
                    </a:lnTo>
                    <a:lnTo>
                      <a:pt x="56145" y="44932"/>
                    </a:lnTo>
                    <a:lnTo>
                      <a:pt x="63910" y="37186"/>
                    </a:lnTo>
                    <a:lnTo>
                      <a:pt x="93138" y="37186"/>
                    </a:lnTo>
                    <a:lnTo>
                      <a:pt x="95816" y="39864"/>
                    </a:lnTo>
                    <a:lnTo>
                      <a:pt x="108764" y="39864"/>
                    </a:lnTo>
                    <a:lnTo>
                      <a:pt x="108764" y="34990"/>
                    </a:lnTo>
                    <a:lnTo>
                      <a:pt x="86029" y="34990"/>
                    </a:lnTo>
                    <a:lnTo>
                      <a:pt x="64006" y="12967"/>
                    </a:lnTo>
                    <a:lnTo>
                      <a:pt x="53968" y="12967"/>
                    </a:lnTo>
                    <a:lnTo>
                      <a:pt x="49036" y="17900"/>
                    </a:lnTo>
                    <a:lnTo>
                      <a:pt x="43063" y="17900"/>
                    </a:lnTo>
                    <a:lnTo>
                      <a:pt x="251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3"/>
              <p:cNvSpPr/>
              <p:nvPr/>
            </p:nvSpPr>
            <p:spPr>
              <a:xfrm>
                <a:off x="1044275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63" y="6262"/>
                    </a:lnTo>
                    <a:lnTo>
                      <a:pt x="10617" y="6262"/>
                    </a:lnTo>
                    <a:lnTo>
                      <a:pt x="4336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3"/>
              <p:cNvSpPr/>
              <p:nvPr/>
            </p:nvSpPr>
            <p:spPr>
              <a:xfrm>
                <a:off x="847750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63" y="6262"/>
                    </a:lnTo>
                    <a:lnTo>
                      <a:pt x="10617" y="6262"/>
                    </a:lnTo>
                    <a:lnTo>
                      <a:pt x="43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3"/>
              <p:cNvSpPr/>
              <p:nvPr/>
            </p:nvSpPr>
            <p:spPr>
              <a:xfrm>
                <a:off x="651225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82" y="6262"/>
                    </a:lnTo>
                    <a:lnTo>
                      <a:pt x="10617" y="6262"/>
                    </a:lnTo>
                    <a:lnTo>
                      <a:pt x="43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3"/>
              <p:cNvSpPr/>
              <p:nvPr/>
            </p:nvSpPr>
            <p:spPr>
              <a:xfrm>
                <a:off x="2790375" y="694100"/>
                <a:ext cx="22015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806" h="5203" extrusionOk="0">
                    <a:moveTo>
                      <a:pt x="0" y="1"/>
                    </a:moveTo>
                    <a:lnTo>
                      <a:pt x="5203" y="5203"/>
                    </a:lnTo>
                    <a:lnTo>
                      <a:pt x="8805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3"/>
              <p:cNvSpPr/>
              <p:nvPr/>
            </p:nvSpPr>
            <p:spPr>
              <a:xfrm>
                <a:off x="2628050" y="694100"/>
                <a:ext cx="219675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787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3"/>
              <p:cNvSpPr/>
              <p:nvPr/>
            </p:nvSpPr>
            <p:spPr>
              <a:xfrm>
                <a:off x="2465250" y="694100"/>
                <a:ext cx="21965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786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3"/>
              <p:cNvSpPr/>
              <p:nvPr/>
            </p:nvSpPr>
            <p:spPr>
              <a:xfrm>
                <a:off x="2429125" y="983100"/>
                <a:ext cx="925800" cy="91550"/>
              </a:xfrm>
              <a:custGeom>
                <a:avLst/>
                <a:gdLst/>
                <a:ahLst/>
                <a:cxnLst/>
                <a:rect l="l" t="t" r="r" b="b"/>
                <a:pathLst>
                  <a:path w="37032" h="3662" extrusionOk="0">
                    <a:moveTo>
                      <a:pt x="0" y="1"/>
                    </a:moveTo>
                    <a:lnTo>
                      <a:pt x="3661" y="3662"/>
                    </a:lnTo>
                    <a:lnTo>
                      <a:pt x="37032" y="3662"/>
                    </a:lnTo>
                    <a:lnTo>
                      <a:pt x="37032" y="2197"/>
                    </a:lnTo>
                    <a:lnTo>
                      <a:pt x="12447" y="2197"/>
                    </a:lnTo>
                    <a:lnTo>
                      <a:pt x="10250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3"/>
              <p:cNvSpPr/>
              <p:nvPr/>
            </p:nvSpPr>
            <p:spPr>
              <a:xfrm>
                <a:off x="320800" y="590550"/>
                <a:ext cx="1801500" cy="168600"/>
              </a:xfrm>
              <a:custGeom>
                <a:avLst/>
                <a:gdLst/>
                <a:ahLst/>
                <a:cxnLst/>
                <a:rect l="l" t="t" r="r" b="b"/>
                <a:pathLst>
                  <a:path w="72060" h="6744" extrusionOk="0">
                    <a:moveTo>
                      <a:pt x="1" y="0"/>
                    </a:moveTo>
                    <a:lnTo>
                      <a:pt x="1" y="2254"/>
                    </a:lnTo>
                    <a:lnTo>
                      <a:pt x="36897" y="2254"/>
                    </a:lnTo>
                    <a:lnTo>
                      <a:pt x="41387" y="6744"/>
                    </a:lnTo>
                    <a:lnTo>
                      <a:pt x="72060" y="6744"/>
                    </a:lnTo>
                    <a:lnTo>
                      <a:pt x="70018" y="4701"/>
                    </a:lnTo>
                    <a:lnTo>
                      <a:pt x="49093" y="4701"/>
                    </a:lnTo>
                    <a:lnTo>
                      <a:pt x="443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3"/>
              <p:cNvSpPr/>
              <p:nvPr/>
            </p:nvSpPr>
            <p:spPr>
              <a:xfrm>
                <a:off x="299125" y="1259600"/>
                <a:ext cx="790475" cy="154650"/>
              </a:xfrm>
              <a:custGeom>
                <a:avLst/>
                <a:gdLst/>
                <a:ahLst/>
                <a:cxnLst/>
                <a:rect l="l" t="t" r="r" b="b"/>
                <a:pathLst>
                  <a:path w="31619" h="6186" extrusionOk="0">
                    <a:moveTo>
                      <a:pt x="1" y="0"/>
                    </a:moveTo>
                    <a:lnTo>
                      <a:pt x="1" y="4509"/>
                    </a:lnTo>
                    <a:lnTo>
                      <a:pt x="19692" y="4509"/>
                    </a:lnTo>
                    <a:lnTo>
                      <a:pt x="18015" y="6185"/>
                    </a:lnTo>
                    <a:lnTo>
                      <a:pt x="25433" y="6185"/>
                    </a:lnTo>
                    <a:lnTo>
                      <a:pt x="316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3"/>
              <p:cNvSpPr/>
              <p:nvPr/>
            </p:nvSpPr>
            <p:spPr>
              <a:xfrm>
                <a:off x="304800" y="671475"/>
                <a:ext cx="1007700" cy="87675"/>
              </a:xfrm>
              <a:custGeom>
                <a:avLst/>
                <a:gdLst/>
                <a:ahLst/>
                <a:cxnLst/>
                <a:rect l="l" t="t" r="r" b="b"/>
                <a:pathLst>
                  <a:path w="40308" h="3507" extrusionOk="0">
                    <a:moveTo>
                      <a:pt x="2236" y="0"/>
                    </a:moveTo>
                    <a:lnTo>
                      <a:pt x="1" y="3507"/>
                    </a:lnTo>
                    <a:lnTo>
                      <a:pt x="40308" y="3507"/>
                    </a:lnTo>
                    <a:lnTo>
                      <a:pt x="367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" name="Google Shape;673;p13"/>
            <p:cNvGrpSpPr/>
            <p:nvPr/>
          </p:nvGrpSpPr>
          <p:grpSpPr>
            <a:xfrm rot="10800000">
              <a:off x="951495" y="-594237"/>
              <a:ext cx="1594931" cy="977909"/>
              <a:chOff x="1243375" y="2522725"/>
              <a:chExt cx="1043325" cy="639700"/>
            </a:xfrm>
          </p:grpSpPr>
          <p:sp>
            <p:nvSpPr>
              <p:cNvPr id="674" name="Google Shape;674;p13"/>
              <p:cNvSpPr/>
              <p:nvPr/>
            </p:nvSpPr>
            <p:spPr>
              <a:xfrm>
                <a:off x="16470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3"/>
              <p:cNvSpPr/>
              <p:nvPr/>
            </p:nvSpPr>
            <p:spPr>
              <a:xfrm>
                <a:off x="16470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3"/>
              <p:cNvSpPr/>
              <p:nvPr/>
            </p:nvSpPr>
            <p:spPr>
              <a:xfrm>
                <a:off x="1596925" y="2522725"/>
                <a:ext cx="6392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68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68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3"/>
              <p:cNvSpPr/>
              <p:nvPr/>
            </p:nvSpPr>
            <p:spPr>
              <a:xfrm>
                <a:off x="1596925" y="2522725"/>
                <a:ext cx="6392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68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68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3"/>
              <p:cNvSpPr/>
              <p:nvPr/>
            </p:nvSpPr>
            <p:spPr>
              <a:xfrm>
                <a:off x="15463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13"/>
              <p:cNvSpPr/>
              <p:nvPr/>
            </p:nvSpPr>
            <p:spPr>
              <a:xfrm>
                <a:off x="15463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13"/>
              <p:cNvSpPr/>
              <p:nvPr/>
            </p:nvSpPr>
            <p:spPr>
              <a:xfrm>
                <a:off x="149575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57" y="25587"/>
                    </a:lnTo>
                    <a:lnTo>
                      <a:pt x="25588" y="2537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3"/>
              <p:cNvSpPr/>
              <p:nvPr/>
            </p:nvSpPr>
            <p:spPr>
              <a:xfrm>
                <a:off x="149575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57" y="25587"/>
                    </a:lnTo>
                    <a:lnTo>
                      <a:pt x="25588" y="25375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3"/>
              <p:cNvSpPr/>
              <p:nvPr/>
            </p:nvSpPr>
            <p:spPr>
              <a:xfrm>
                <a:off x="144517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3"/>
              <p:cNvSpPr/>
              <p:nvPr/>
            </p:nvSpPr>
            <p:spPr>
              <a:xfrm>
                <a:off x="144517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3"/>
              <p:cNvSpPr/>
              <p:nvPr/>
            </p:nvSpPr>
            <p:spPr>
              <a:xfrm>
                <a:off x="13946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3"/>
              <p:cNvSpPr/>
              <p:nvPr/>
            </p:nvSpPr>
            <p:spPr>
              <a:xfrm>
                <a:off x="13946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3"/>
              <p:cNvSpPr/>
              <p:nvPr/>
            </p:nvSpPr>
            <p:spPr>
              <a:xfrm>
                <a:off x="134402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3"/>
              <p:cNvSpPr/>
              <p:nvPr/>
            </p:nvSpPr>
            <p:spPr>
              <a:xfrm>
                <a:off x="134402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3"/>
              <p:cNvSpPr/>
              <p:nvPr/>
            </p:nvSpPr>
            <p:spPr>
              <a:xfrm>
                <a:off x="12939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3"/>
              <p:cNvSpPr/>
              <p:nvPr/>
            </p:nvSpPr>
            <p:spPr>
              <a:xfrm>
                <a:off x="12939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3"/>
              <p:cNvSpPr/>
              <p:nvPr/>
            </p:nvSpPr>
            <p:spPr>
              <a:xfrm>
                <a:off x="1243375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3"/>
              <p:cNvSpPr/>
              <p:nvPr/>
            </p:nvSpPr>
            <p:spPr>
              <a:xfrm>
                <a:off x="1243375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2" name="Google Shape;692;p13"/>
          <p:cNvGrpSpPr/>
          <p:nvPr/>
        </p:nvGrpSpPr>
        <p:grpSpPr>
          <a:xfrm flipH="1">
            <a:off x="6377133" y="-1406634"/>
            <a:ext cx="3354657" cy="2194380"/>
            <a:chOff x="-81870" y="-594237"/>
            <a:chExt cx="3055800" cy="1998889"/>
          </a:xfrm>
        </p:grpSpPr>
        <p:grpSp>
          <p:nvGrpSpPr>
            <p:cNvPr id="693" name="Google Shape;693;p13"/>
            <p:cNvGrpSpPr/>
            <p:nvPr/>
          </p:nvGrpSpPr>
          <p:grpSpPr>
            <a:xfrm>
              <a:off x="-81870" y="-9598"/>
              <a:ext cx="3055800" cy="1414250"/>
              <a:chOff x="299125" y="0"/>
              <a:chExt cx="3055800" cy="1414250"/>
            </a:xfrm>
          </p:grpSpPr>
          <p:sp>
            <p:nvSpPr>
              <p:cNvPr id="694" name="Google Shape;694;p13"/>
              <p:cNvSpPr/>
              <p:nvPr/>
            </p:nvSpPr>
            <p:spPr>
              <a:xfrm>
                <a:off x="358850" y="0"/>
                <a:ext cx="2719100" cy="1212425"/>
              </a:xfrm>
              <a:custGeom>
                <a:avLst/>
                <a:gdLst/>
                <a:ahLst/>
                <a:cxnLst/>
                <a:rect l="l" t="t" r="r" b="b"/>
                <a:pathLst>
                  <a:path w="108764" h="48497" extrusionOk="0">
                    <a:moveTo>
                      <a:pt x="59960" y="36994"/>
                    </a:moveTo>
                    <a:lnTo>
                      <a:pt x="56030" y="40924"/>
                    </a:lnTo>
                    <a:lnTo>
                      <a:pt x="36628" y="40924"/>
                    </a:lnTo>
                    <a:lnTo>
                      <a:pt x="33410" y="44142"/>
                    </a:lnTo>
                    <a:lnTo>
                      <a:pt x="9480" y="44142"/>
                    </a:lnTo>
                    <a:lnTo>
                      <a:pt x="16628" y="36994"/>
                    </a:lnTo>
                    <a:close/>
                    <a:moveTo>
                      <a:pt x="1" y="1"/>
                    </a:moveTo>
                    <a:lnTo>
                      <a:pt x="1" y="3950"/>
                    </a:lnTo>
                    <a:lnTo>
                      <a:pt x="24913" y="3950"/>
                    </a:lnTo>
                    <a:lnTo>
                      <a:pt x="30424" y="9442"/>
                    </a:lnTo>
                    <a:lnTo>
                      <a:pt x="15492" y="9442"/>
                    </a:lnTo>
                    <a:lnTo>
                      <a:pt x="12178" y="6147"/>
                    </a:lnTo>
                    <a:lnTo>
                      <a:pt x="1" y="6147"/>
                    </a:lnTo>
                    <a:lnTo>
                      <a:pt x="1" y="12177"/>
                    </a:lnTo>
                    <a:lnTo>
                      <a:pt x="32659" y="12177"/>
                    </a:lnTo>
                    <a:lnTo>
                      <a:pt x="41136" y="20674"/>
                    </a:lnTo>
                    <a:lnTo>
                      <a:pt x="67397" y="20674"/>
                    </a:lnTo>
                    <a:lnTo>
                      <a:pt x="79516" y="32774"/>
                    </a:lnTo>
                    <a:lnTo>
                      <a:pt x="1" y="32774"/>
                    </a:lnTo>
                    <a:lnTo>
                      <a:pt x="1" y="48496"/>
                    </a:lnTo>
                    <a:lnTo>
                      <a:pt x="44200" y="48496"/>
                    </a:lnTo>
                    <a:lnTo>
                      <a:pt x="47764" y="44932"/>
                    </a:lnTo>
                    <a:lnTo>
                      <a:pt x="56145" y="44932"/>
                    </a:lnTo>
                    <a:lnTo>
                      <a:pt x="63910" y="37186"/>
                    </a:lnTo>
                    <a:lnTo>
                      <a:pt x="93138" y="37186"/>
                    </a:lnTo>
                    <a:lnTo>
                      <a:pt x="95816" y="39864"/>
                    </a:lnTo>
                    <a:lnTo>
                      <a:pt x="108764" y="39864"/>
                    </a:lnTo>
                    <a:lnTo>
                      <a:pt x="108764" y="34990"/>
                    </a:lnTo>
                    <a:lnTo>
                      <a:pt x="86029" y="34990"/>
                    </a:lnTo>
                    <a:lnTo>
                      <a:pt x="64006" y="12967"/>
                    </a:lnTo>
                    <a:lnTo>
                      <a:pt x="53968" y="12967"/>
                    </a:lnTo>
                    <a:lnTo>
                      <a:pt x="49036" y="17900"/>
                    </a:lnTo>
                    <a:lnTo>
                      <a:pt x="43063" y="17900"/>
                    </a:lnTo>
                    <a:lnTo>
                      <a:pt x="251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3"/>
              <p:cNvSpPr/>
              <p:nvPr/>
            </p:nvSpPr>
            <p:spPr>
              <a:xfrm>
                <a:off x="1044275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63" y="6262"/>
                    </a:lnTo>
                    <a:lnTo>
                      <a:pt x="10617" y="6262"/>
                    </a:lnTo>
                    <a:lnTo>
                      <a:pt x="4336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3"/>
              <p:cNvSpPr/>
              <p:nvPr/>
            </p:nvSpPr>
            <p:spPr>
              <a:xfrm>
                <a:off x="847750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63" y="6262"/>
                    </a:lnTo>
                    <a:lnTo>
                      <a:pt x="10617" y="6262"/>
                    </a:lnTo>
                    <a:lnTo>
                      <a:pt x="43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3"/>
              <p:cNvSpPr/>
              <p:nvPr/>
            </p:nvSpPr>
            <p:spPr>
              <a:xfrm>
                <a:off x="651225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82" y="6262"/>
                    </a:lnTo>
                    <a:lnTo>
                      <a:pt x="10617" y="6262"/>
                    </a:lnTo>
                    <a:lnTo>
                      <a:pt x="43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3"/>
              <p:cNvSpPr/>
              <p:nvPr/>
            </p:nvSpPr>
            <p:spPr>
              <a:xfrm>
                <a:off x="2790375" y="694100"/>
                <a:ext cx="22015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806" h="5203" extrusionOk="0">
                    <a:moveTo>
                      <a:pt x="0" y="1"/>
                    </a:moveTo>
                    <a:lnTo>
                      <a:pt x="5203" y="5203"/>
                    </a:lnTo>
                    <a:lnTo>
                      <a:pt x="8805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3"/>
              <p:cNvSpPr/>
              <p:nvPr/>
            </p:nvSpPr>
            <p:spPr>
              <a:xfrm>
                <a:off x="2628050" y="694100"/>
                <a:ext cx="219675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787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13"/>
              <p:cNvSpPr/>
              <p:nvPr/>
            </p:nvSpPr>
            <p:spPr>
              <a:xfrm>
                <a:off x="2465250" y="694100"/>
                <a:ext cx="21965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786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13"/>
              <p:cNvSpPr/>
              <p:nvPr/>
            </p:nvSpPr>
            <p:spPr>
              <a:xfrm>
                <a:off x="2429125" y="983100"/>
                <a:ext cx="925800" cy="91550"/>
              </a:xfrm>
              <a:custGeom>
                <a:avLst/>
                <a:gdLst/>
                <a:ahLst/>
                <a:cxnLst/>
                <a:rect l="l" t="t" r="r" b="b"/>
                <a:pathLst>
                  <a:path w="37032" h="3662" extrusionOk="0">
                    <a:moveTo>
                      <a:pt x="0" y="1"/>
                    </a:moveTo>
                    <a:lnTo>
                      <a:pt x="3661" y="3662"/>
                    </a:lnTo>
                    <a:lnTo>
                      <a:pt x="37032" y="3662"/>
                    </a:lnTo>
                    <a:lnTo>
                      <a:pt x="37032" y="2197"/>
                    </a:lnTo>
                    <a:lnTo>
                      <a:pt x="12447" y="2197"/>
                    </a:lnTo>
                    <a:lnTo>
                      <a:pt x="10250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3"/>
              <p:cNvSpPr/>
              <p:nvPr/>
            </p:nvSpPr>
            <p:spPr>
              <a:xfrm>
                <a:off x="320800" y="590550"/>
                <a:ext cx="1801500" cy="168600"/>
              </a:xfrm>
              <a:custGeom>
                <a:avLst/>
                <a:gdLst/>
                <a:ahLst/>
                <a:cxnLst/>
                <a:rect l="l" t="t" r="r" b="b"/>
                <a:pathLst>
                  <a:path w="72060" h="6744" extrusionOk="0">
                    <a:moveTo>
                      <a:pt x="1" y="0"/>
                    </a:moveTo>
                    <a:lnTo>
                      <a:pt x="1" y="2254"/>
                    </a:lnTo>
                    <a:lnTo>
                      <a:pt x="36897" y="2254"/>
                    </a:lnTo>
                    <a:lnTo>
                      <a:pt x="41387" y="6744"/>
                    </a:lnTo>
                    <a:lnTo>
                      <a:pt x="72060" y="6744"/>
                    </a:lnTo>
                    <a:lnTo>
                      <a:pt x="70018" y="4701"/>
                    </a:lnTo>
                    <a:lnTo>
                      <a:pt x="49093" y="4701"/>
                    </a:lnTo>
                    <a:lnTo>
                      <a:pt x="443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3"/>
              <p:cNvSpPr/>
              <p:nvPr/>
            </p:nvSpPr>
            <p:spPr>
              <a:xfrm>
                <a:off x="299125" y="1259600"/>
                <a:ext cx="790475" cy="154650"/>
              </a:xfrm>
              <a:custGeom>
                <a:avLst/>
                <a:gdLst/>
                <a:ahLst/>
                <a:cxnLst/>
                <a:rect l="l" t="t" r="r" b="b"/>
                <a:pathLst>
                  <a:path w="31619" h="6186" extrusionOk="0">
                    <a:moveTo>
                      <a:pt x="1" y="0"/>
                    </a:moveTo>
                    <a:lnTo>
                      <a:pt x="1" y="4509"/>
                    </a:lnTo>
                    <a:lnTo>
                      <a:pt x="19692" y="4509"/>
                    </a:lnTo>
                    <a:lnTo>
                      <a:pt x="18015" y="6185"/>
                    </a:lnTo>
                    <a:lnTo>
                      <a:pt x="25433" y="6185"/>
                    </a:lnTo>
                    <a:lnTo>
                      <a:pt x="316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3"/>
              <p:cNvSpPr/>
              <p:nvPr/>
            </p:nvSpPr>
            <p:spPr>
              <a:xfrm>
                <a:off x="304800" y="671475"/>
                <a:ext cx="1007700" cy="87675"/>
              </a:xfrm>
              <a:custGeom>
                <a:avLst/>
                <a:gdLst/>
                <a:ahLst/>
                <a:cxnLst/>
                <a:rect l="l" t="t" r="r" b="b"/>
                <a:pathLst>
                  <a:path w="40308" h="3507" extrusionOk="0">
                    <a:moveTo>
                      <a:pt x="2236" y="0"/>
                    </a:moveTo>
                    <a:lnTo>
                      <a:pt x="1" y="3507"/>
                    </a:lnTo>
                    <a:lnTo>
                      <a:pt x="40308" y="3507"/>
                    </a:lnTo>
                    <a:lnTo>
                      <a:pt x="367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5" name="Google Shape;705;p13"/>
            <p:cNvGrpSpPr/>
            <p:nvPr/>
          </p:nvGrpSpPr>
          <p:grpSpPr>
            <a:xfrm rot="10800000">
              <a:off x="951495" y="-594237"/>
              <a:ext cx="1594931" cy="977909"/>
              <a:chOff x="1243375" y="2522725"/>
              <a:chExt cx="1043325" cy="639700"/>
            </a:xfrm>
          </p:grpSpPr>
          <p:sp>
            <p:nvSpPr>
              <p:cNvPr id="706" name="Google Shape;706;p13"/>
              <p:cNvSpPr/>
              <p:nvPr/>
            </p:nvSpPr>
            <p:spPr>
              <a:xfrm>
                <a:off x="16470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3"/>
              <p:cNvSpPr/>
              <p:nvPr/>
            </p:nvSpPr>
            <p:spPr>
              <a:xfrm>
                <a:off x="16470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3"/>
              <p:cNvSpPr/>
              <p:nvPr/>
            </p:nvSpPr>
            <p:spPr>
              <a:xfrm>
                <a:off x="1596925" y="2522725"/>
                <a:ext cx="6392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68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68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3"/>
              <p:cNvSpPr/>
              <p:nvPr/>
            </p:nvSpPr>
            <p:spPr>
              <a:xfrm>
                <a:off x="1596925" y="2522725"/>
                <a:ext cx="6392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68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68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3"/>
              <p:cNvSpPr/>
              <p:nvPr/>
            </p:nvSpPr>
            <p:spPr>
              <a:xfrm>
                <a:off x="15463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3"/>
              <p:cNvSpPr/>
              <p:nvPr/>
            </p:nvSpPr>
            <p:spPr>
              <a:xfrm>
                <a:off x="15463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3"/>
              <p:cNvSpPr/>
              <p:nvPr/>
            </p:nvSpPr>
            <p:spPr>
              <a:xfrm>
                <a:off x="149575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57" y="25587"/>
                    </a:lnTo>
                    <a:lnTo>
                      <a:pt x="25588" y="2537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3"/>
              <p:cNvSpPr/>
              <p:nvPr/>
            </p:nvSpPr>
            <p:spPr>
              <a:xfrm>
                <a:off x="149575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57" y="25587"/>
                    </a:lnTo>
                    <a:lnTo>
                      <a:pt x="25588" y="25375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3"/>
              <p:cNvSpPr/>
              <p:nvPr/>
            </p:nvSpPr>
            <p:spPr>
              <a:xfrm>
                <a:off x="144517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3"/>
              <p:cNvSpPr/>
              <p:nvPr/>
            </p:nvSpPr>
            <p:spPr>
              <a:xfrm>
                <a:off x="144517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3"/>
              <p:cNvSpPr/>
              <p:nvPr/>
            </p:nvSpPr>
            <p:spPr>
              <a:xfrm>
                <a:off x="13946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3"/>
              <p:cNvSpPr/>
              <p:nvPr/>
            </p:nvSpPr>
            <p:spPr>
              <a:xfrm>
                <a:off x="13946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3"/>
              <p:cNvSpPr/>
              <p:nvPr/>
            </p:nvSpPr>
            <p:spPr>
              <a:xfrm>
                <a:off x="134402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3"/>
              <p:cNvSpPr/>
              <p:nvPr/>
            </p:nvSpPr>
            <p:spPr>
              <a:xfrm>
                <a:off x="134402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3"/>
              <p:cNvSpPr/>
              <p:nvPr/>
            </p:nvSpPr>
            <p:spPr>
              <a:xfrm>
                <a:off x="12939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3"/>
              <p:cNvSpPr/>
              <p:nvPr/>
            </p:nvSpPr>
            <p:spPr>
              <a:xfrm>
                <a:off x="12939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3"/>
              <p:cNvSpPr/>
              <p:nvPr/>
            </p:nvSpPr>
            <p:spPr>
              <a:xfrm>
                <a:off x="1243375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3"/>
              <p:cNvSpPr/>
              <p:nvPr/>
            </p:nvSpPr>
            <p:spPr>
              <a:xfrm>
                <a:off x="1243375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1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5"/>
          <p:cNvSpPr txBox="1">
            <a:spLocks noGrp="1"/>
          </p:cNvSpPr>
          <p:nvPr>
            <p:ph type="title"/>
          </p:nvPr>
        </p:nvSpPr>
        <p:spPr>
          <a:xfrm>
            <a:off x="720000" y="384048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65" name="Google Shape;765;p15"/>
          <p:cNvGrpSpPr/>
          <p:nvPr/>
        </p:nvGrpSpPr>
        <p:grpSpPr>
          <a:xfrm rot="10800000">
            <a:off x="3804325" y="4115550"/>
            <a:ext cx="5108500" cy="819500"/>
            <a:chOff x="-7965750" y="-1604175"/>
            <a:chExt cx="5108500" cy="819500"/>
          </a:xfrm>
        </p:grpSpPr>
        <p:sp>
          <p:nvSpPr>
            <p:cNvPr id="766" name="Google Shape;766;p15"/>
            <p:cNvSpPr/>
            <p:nvPr/>
          </p:nvSpPr>
          <p:spPr>
            <a:xfrm>
              <a:off x="-7880350" y="-1557475"/>
              <a:ext cx="4916825" cy="687375"/>
            </a:xfrm>
            <a:custGeom>
              <a:avLst/>
              <a:gdLst/>
              <a:ahLst/>
              <a:cxnLst/>
              <a:rect l="l" t="t" r="r" b="b"/>
              <a:pathLst>
                <a:path w="196673" h="27495" extrusionOk="0">
                  <a:moveTo>
                    <a:pt x="27098" y="0"/>
                  </a:moveTo>
                  <a:lnTo>
                    <a:pt x="1" y="27097"/>
                  </a:lnTo>
                  <a:lnTo>
                    <a:pt x="200" y="27296"/>
                  </a:lnTo>
                  <a:lnTo>
                    <a:pt x="359" y="27494"/>
                  </a:lnTo>
                  <a:lnTo>
                    <a:pt x="27336" y="556"/>
                  </a:lnTo>
                  <a:lnTo>
                    <a:pt x="196673" y="556"/>
                  </a:lnTo>
                  <a:lnTo>
                    <a:pt x="196673" y="278"/>
                  </a:lnTo>
                  <a:lnTo>
                    <a:pt x="19667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-7880350" y="-1557475"/>
              <a:ext cx="4916825" cy="687375"/>
            </a:xfrm>
            <a:custGeom>
              <a:avLst/>
              <a:gdLst/>
              <a:ahLst/>
              <a:cxnLst/>
              <a:rect l="l" t="t" r="r" b="b"/>
              <a:pathLst>
                <a:path w="196673" h="27495" fill="none" extrusionOk="0">
                  <a:moveTo>
                    <a:pt x="196673" y="0"/>
                  </a:moveTo>
                  <a:lnTo>
                    <a:pt x="27098" y="0"/>
                  </a:lnTo>
                  <a:lnTo>
                    <a:pt x="1" y="27097"/>
                  </a:lnTo>
                  <a:lnTo>
                    <a:pt x="1" y="27097"/>
                  </a:lnTo>
                  <a:lnTo>
                    <a:pt x="200" y="27296"/>
                  </a:lnTo>
                  <a:lnTo>
                    <a:pt x="359" y="27494"/>
                  </a:lnTo>
                  <a:lnTo>
                    <a:pt x="27336" y="556"/>
                  </a:lnTo>
                  <a:lnTo>
                    <a:pt x="196673" y="556"/>
                  </a:lnTo>
                  <a:lnTo>
                    <a:pt x="196673" y="556"/>
                  </a:lnTo>
                  <a:lnTo>
                    <a:pt x="196673" y="278"/>
                  </a:lnTo>
                  <a:lnTo>
                    <a:pt x="196673" y="278"/>
                  </a:lnTo>
                  <a:lnTo>
                    <a:pt x="196673" y="0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-7965750" y="-89100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6" y="1"/>
                  </a:moveTo>
                  <a:lnTo>
                    <a:pt x="1669" y="41"/>
                  </a:lnTo>
                  <a:lnTo>
                    <a:pt x="1271" y="160"/>
                  </a:lnTo>
                  <a:lnTo>
                    <a:pt x="914" y="358"/>
                  </a:lnTo>
                  <a:lnTo>
                    <a:pt x="596" y="637"/>
                  </a:lnTo>
                  <a:lnTo>
                    <a:pt x="358" y="954"/>
                  </a:lnTo>
                  <a:lnTo>
                    <a:pt x="159" y="1312"/>
                  </a:lnTo>
                  <a:lnTo>
                    <a:pt x="40" y="1709"/>
                  </a:lnTo>
                  <a:lnTo>
                    <a:pt x="0" y="2146"/>
                  </a:lnTo>
                  <a:lnTo>
                    <a:pt x="40" y="2544"/>
                  </a:lnTo>
                  <a:lnTo>
                    <a:pt x="159" y="2981"/>
                  </a:lnTo>
                  <a:lnTo>
                    <a:pt x="358" y="3338"/>
                  </a:lnTo>
                  <a:lnTo>
                    <a:pt x="596" y="3656"/>
                  </a:lnTo>
                  <a:lnTo>
                    <a:pt x="914" y="3895"/>
                  </a:lnTo>
                  <a:lnTo>
                    <a:pt x="1271" y="4093"/>
                  </a:lnTo>
                  <a:lnTo>
                    <a:pt x="1669" y="4212"/>
                  </a:lnTo>
                  <a:lnTo>
                    <a:pt x="2106" y="4252"/>
                  </a:lnTo>
                  <a:lnTo>
                    <a:pt x="2543" y="4212"/>
                  </a:lnTo>
                  <a:lnTo>
                    <a:pt x="2940" y="4093"/>
                  </a:lnTo>
                  <a:lnTo>
                    <a:pt x="3298" y="3895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2" y="2981"/>
                  </a:lnTo>
                  <a:lnTo>
                    <a:pt x="4212" y="2544"/>
                  </a:lnTo>
                  <a:lnTo>
                    <a:pt x="4251" y="2146"/>
                  </a:lnTo>
                  <a:lnTo>
                    <a:pt x="4212" y="1789"/>
                  </a:lnTo>
                  <a:lnTo>
                    <a:pt x="4132" y="1431"/>
                  </a:lnTo>
                  <a:lnTo>
                    <a:pt x="3973" y="1113"/>
                  </a:lnTo>
                  <a:lnTo>
                    <a:pt x="3775" y="835"/>
                  </a:lnTo>
                  <a:lnTo>
                    <a:pt x="3616" y="637"/>
                  </a:lnTo>
                  <a:lnTo>
                    <a:pt x="3417" y="438"/>
                  </a:lnTo>
                  <a:lnTo>
                    <a:pt x="3139" y="279"/>
                  </a:lnTo>
                  <a:lnTo>
                    <a:pt x="2821" y="120"/>
                  </a:lnTo>
                  <a:lnTo>
                    <a:pt x="2463" y="41"/>
                  </a:lnTo>
                  <a:lnTo>
                    <a:pt x="210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-7965750" y="-89100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fill="none" extrusionOk="0">
                  <a:moveTo>
                    <a:pt x="2106" y="1"/>
                  </a:moveTo>
                  <a:lnTo>
                    <a:pt x="2106" y="1"/>
                  </a:lnTo>
                  <a:lnTo>
                    <a:pt x="1669" y="41"/>
                  </a:lnTo>
                  <a:lnTo>
                    <a:pt x="1271" y="160"/>
                  </a:lnTo>
                  <a:lnTo>
                    <a:pt x="914" y="358"/>
                  </a:lnTo>
                  <a:lnTo>
                    <a:pt x="596" y="637"/>
                  </a:lnTo>
                  <a:lnTo>
                    <a:pt x="358" y="954"/>
                  </a:lnTo>
                  <a:lnTo>
                    <a:pt x="159" y="1312"/>
                  </a:lnTo>
                  <a:lnTo>
                    <a:pt x="40" y="1709"/>
                  </a:lnTo>
                  <a:lnTo>
                    <a:pt x="0" y="2146"/>
                  </a:lnTo>
                  <a:lnTo>
                    <a:pt x="0" y="2146"/>
                  </a:lnTo>
                  <a:lnTo>
                    <a:pt x="40" y="2544"/>
                  </a:lnTo>
                  <a:lnTo>
                    <a:pt x="159" y="2981"/>
                  </a:lnTo>
                  <a:lnTo>
                    <a:pt x="358" y="3338"/>
                  </a:lnTo>
                  <a:lnTo>
                    <a:pt x="596" y="3656"/>
                  </a:lnTo>
                  <a:lnTo>
                    <a:pt x="914" y="3895"/>
                  </a:lnTo>
                  <a:lnTo>
                    <a:pt x="1271" y="4093"/>
                  </a:lnTo>
                  <a:lnTo>
                    <a:pt x="1669" y="4212"/>
                  </a:lnTo>
                  <a:lnTo>
                    <a:pt x="2106" y="4252"/>
                  </a:lnTo>
                  <a:lnTo>
                    <a:pt x="2106" y="4252"/>
                  </a:lnTo>
                  <a:lnTo>
                    <a:pt x="2543" y="4212"/>
                  </a:lnTo>
                  <a:lnTo>
                    <a:pt x="2940" y="4093"/>
                  </a:lnTo>
                  <a:lnTo>
                    <a:pt x="3298" y="3895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2" y="2981"/>
                  </a:lnTo>
                  <a:lnTo>
                    <a:pt x="4212" y="2544"/>
                  </a:lnTo>
                  <a:lnTo>
                    <a:pt x="4251" y="2146"/>
                  </a:lnTo>
                  <a:lnTo>
                    <a:pt x="4251" y="2146"/>
                  </a:lnTo>
                  <a:lnTo>
                    <a:pt x="4212" y="1789"/>
                  </a:lnTo>
                  <a:lnTo>
                    <a:pt x="4132" y="1431"/>
                  </a:lnTo>
                  <a:lnTo>
                    <a:pt x="3973" y="1113"/>
                  </a:lnTo>
                  <a:lnTo>
                    <a:pt x="3775" y="835"/>
                  </a:lnTo>
                  <a:lnTo>
                    <a:pt x="3775" y="835"/>
                  </a:lnTo>
                  <a:lnTo>
                    <a:pt x="3616" y="637"/>
                  </a:lnTo>
                  <a:lnTo>
                    <a:pt x="3417" y="438"/>
                  </a:lnTo>
                  <a:lnTo>
                    <a:pt x="3417" y="438"/>
                  </a:lnTo>
                  <a:lnTo>
                    <a:pt x="3139" y="279"/>
                  </a:lnTo>
                  <a:lnTo>
                    <a:pt x="2821" y="120"/>
                  </a:lnTo>
                  <a:lnTo>
                    <a:pt x="2463" y="41"/>
                  </a:lnTo>
                  <a:lnTo>
                    <a:pt x="210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-2963550" y="-16041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46" y="1"/>
                  </a:moveTo>
                  <a:lnTo>
                    <a:pt x="1749" y="40"/>
                  </a:lnTo>
                  <a:lnTo>
                    <a:pt x="1352" y="160"/>
                  </a:lnTo>
                  <a:lnTo>
                    <a:pt x="1034" y="318"/>
                  </a:lnTo>
                  <a:lnTo>
                    <a:pt x="716" y="557"/>
                  </a:lnTo>
                  <a:lnTo>
                    <a:pt x="438" y="835"/>
                  </a:lnTo>
                  <a:lnTo>
                    <a:pt x="239" y="1153"/>
                  </a:lnTo>
                  <a:lnTo>
                    <a:pt x="120" y="1510"/>
                  </a:lnTo>
                  <a:lnTo>
                    <a:pt x="1" y="1868"/>
                  </a:lnTo>
                  <a:lnTo>
                    <a:pt x="1" y="2146"/>
                  </a:lnTo>
                  <a:lnTo>
                    <a:pt x="1" y="2424"/>
                  </a:lnTo>
                  <a:lnTo>
                    <a:pt x="120" y="2782"/>
                  </a:lnTo>
                  <a:lnTo>
                    <a:pt x="239" y="3139"/>
                  </a:lnTo>
                  <a:lnTo>
                    <a:pt x="438" y="3457"/>
                  </a:lnTo>
                  <a:lnTo>
                    <a:pt x="716" y="3735"/>
                  </a:lnTo>
                  <a:lnTo>
                    <a:pt x="1034" y="3934"/>
                  </a:lnTo>
                  <a:lnTo>
                    <a:pt x="1352" y="4133"/>
                  </a:lnTo>
                  <a:lnTo>
                    <a:pt x="1749" y="4212"/>
                  </a:lnTo>
                  <a:lnTo>
                    <a:pt x="2146" y="4252"/>
                  </a:lnTo>
                  <a:lnTo>
                    <a:pt x="2543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3" y="2981"/>
                  </a:lnTo>
                  <a:lnTo>
                    <a:pt x="4212" y="2583"/>
                  </a:lnTo>
                  <a:lnTo>
                    <a:pt x="4252" y="2146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99"/>
                  </a:lnTo>
                  <a:lnTo>
                    <a:pt x="2543" y="40"/>
                  </a:lnTo>
                  <a:lnTo>
                    <a:pt x="21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5"/>
            <p:cNvSpPr/>
            <p:nvPr/>
          </p:nvSpPr>
          <p:spPr>
            <a:xfrm>
              <a:off x="-2963550" y="-16041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fill="none" extrusionOk="0">
                  <a:moveTo>
                    <a:pt x="2146" y="1"/>
                  </a:moveTo>
                  <a:lnTo>
                    <a:pt x="2146" y="1"/>
                  </a:lnTo>
                  <a:lnTo>
                    <a:pt x="1749" y="40"/>
                  </a:lnTo>
                  <a:lnTo>
                    <a:pt x="1352" y="160"/>
                  </a:lnTo>
                  <a:lnTo>
                    <a:pt x="1034" y="318"/>
                  </a:lnTo>
                  <a:lnTo>
                    <a:pt x="716" y="557"/>
                  </a:lnTo>
                  <a:lnTo>
                    <a:pt x="438" y="835"/>
                  </a:lnTo>
                  <a:lnTo>
                    <a:pt x="239" y="1153"/>
                  </a:lnTo>
                  <a:lnTo>
                    <a:pt x="120" y="1510"/>
                  </a:lnTo>
                  <a:lnTo>
                    <a:pt x="1" y="1868"/>
                  </a:lnTo>
                  <a:lnTo>
                    <a:pt x="1" y="1868"/>
                  </a:lnTo>
                  <a:lnTo>
                    <a:pt x="1" y="2146"/>
                  </a:lnTo>
                  <a:lnTo>
                    <a:pt x="1" y="2146"/>
                  </a:lnTo>
                  <a:lnTo>
                    <a:pt x="1" y="2424"/>
                  </a:lnTo>
                  <a:lnTo>
                    <a:pt x="1" y="2424"/>
                  </a:lnTo>
                  <a:lnTo>
                    <a:pt x="120" y="2782"/>
                  </a:lnTo>
                  <a:lnTo>
                    <a:pt x="239" y="3139"/>
                  </a:lnTo>
                  <a:lnTo>
                    <a:pt x="438" y="3457"/>
                  </a:lnTo>
                  <a:lnTo>
                    <a:pt x="716" y="3735"/>
                  </a:lnTo>
                  <a:lnTo>
                    <a:pt x="1034" y="3934"/>
                  </a:lnTo>
                  <a:lnTo>
                    <a:pt x="1352" y="4133"/>
                  </a:lnTo>
                  <a:lnTo>
                    <a:pt x="1749" y="4212"/>
                  </a:lnTo>
                  <a:lnTo>
                    <a:pt x="2146" y="4252"/>
                  </a:lnTo>
                  <a:lnTo>
                    <a:pt x="2146" y="4252"/>
                  </a:lnTo>
                  <a:lnTo>
                    <a:pt x="2543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3" y="2981"/>
                  </a:lnTo>
                  <a:lnTo>
                    <a:pt x="4212" y="2583"/>
                  </a:lnTo>
                  <a:lnTo>
                    <a:pt x="4252" y="2146"/>
                  </a:lnTo>
                  <a:lnTo>
                    <a:pt x="4252" y="2146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99"/>
                  </a:lnTo>
                  <a:lnTo>
                    <a:pt x="2543" y="40"/>
                  </a:lnTo>
                  <a:lnTo>
                    <a:pt x="214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15"/>
          <p:cNvGrpSpPr/>
          <p:nvPr/>
        </p:nvGrpSpPr>
        <p:grpSpPr>
          <a:xfrm>
            <a:off x="234175" y="210895"/>
            <a:ext cx="5108500" cy="819500"/>
            <a:chOff x="-7965750" y="-1604175"/>
            <a:chExt cx="5108500" cy="819500"/>
          </a:xfrm>
        </p:grpSpPr>
        <p:sp>
          <p:nvSpPr>
            <p:cNvPr id="773" name="Google Shape;773;p15"/>
            <p:cNvSpPr/>
            <p:nvPr/>
          </p:nvSpPr>
          <p:spPr>
            <a:xfrm>
              <a:off x="-7880350" y="-1557475"/>
              <a:ext cx="4916825" cy="687375"/>
            </a:xfrm>
            <a:custGeom>
              <a:avLst/>
              <a:gdLst/>
              <a:ahLst/>
              <a:cxnLst/>
              <a:rect l="l" t="t" r="r" b="b"/>
              <a:pathLst>
                <a:path w="196673" h="27495" extrusionOk="0">
                  <a:moveTo>
                    <a:pt x="27098" y="0"/>
                  </a:moveTo>
                  <a:lnTo>
                    <a:pt x="1" y="27097"/>
                  </a:lnTo>
                  <a:lnTo>
                    <a:pt x="200" y="27296"/>
                  </a:lnTo>
                  <a:lnTo>
                    <a:pt x="359" y="27494"/>
                  </a:lnTo>
                  <a:lnTo>
                    <a:pt x="27336" y="556"/>
                  </a:lnTo>
                  <a:lnTo>
                    <a:pt x="196673" y="556"/>
                  </a:lnTo>
                  <a:lnTo>
                    <a:pt x="196673" y="278"/>
                  </a:lnTo>
                  <a:lnTo>
                    <a:pt x="19667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-7880350" y="-1557475"/>
              <a:ext cx="4916825" cy="687375"/>
            </a:xfrm>
            <a:custGeom>
              <a:avLst/>
              <a:gdLst/>
              <a:ahLst/>
              <a:cxnLst/>
              <a:rect l="l" t="t" r="r" b="b"/>
              <a:pathLst>
                <a:path w="196673" h="27495" fill="none" extrusionOk="0">
                  <a:moveTo>
                    <a:pt x="196673" y="0"/>
                  </a:moveTo>
                  <a:lnTo>
                    <a:pt x="27098" y="0"/>
                  </a:lnTo>
                  <a:lnTo>
                    <a:pt x="1" y="27097"/>
                  </a:lnTo>
                  <a:lnTo>
                    <a:pt x="1" y="27097"/>
                  </a:lnTo>
                  <a:lnTo>
                    <a:pt x="200" y="27296"/>
                  </a:lnTo>
                  <a:lnTo>
                    <a:pt x="359" y="27494"/>
                  </a:lnTo>
                  <a:lnTo>
                    <a:pt x="27336" y="556"/>
                  </a:lnTo>
                  <a:lnTo>
                    <a:pt x="196673" y="556"/>
                  </a:lnTo>
                  <a:lnTo>
                    <a:pt x="196673" y="556"/>
                  </a:lnTo>
                  <a:lnTo>
                    <a:pt x="196673" y="278"/>
                  </a:lnTo>
                  <a:lnTo>
                    <a:pt x="196673" y="278"/>
                  </a:lnTo>
                  <a:lnTo>
                    <a:pt x="196673" y="0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-7965750" y="-89100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6" y="1"/>
                  </a:moveTo>
                  <a:lnTo>
                    <a:pt x="1669" y="41"/>
                  </a:lnTo>
                  <a:lnTo>
                    <a:pt x="1271" y="160"/>
                  </a:lnTo>
                  <a:lnTo>
                    <a:pt x="914" y="358"/>
                  </a:lnTo>
                  <a:lnTo>
                    <a:pt x="596" y="637"/>
                  </a:lnTo>
                  <a:lnTo>
                    <a:pt x="358" y="954"/>
                  </a:lnTo>
                  <a:lnTo>
                    <a:pt x="159" y="1312"/>
                  </a:lnTo>
                  <a:lnTo>
                    <a:pt x="40" y="1709"/>
                  </a:lnTo>
                  <a:lnTo>
                    <a:pt x="0" y="2146"/>
                  </a:lnTo>
                  <a:lnTo>
                    <a:pt x="40" y="2544"/>
                  </a:lnTo>
                  <a:lnTo>
                    <a:pt x="159" y="2981"/>
                  </a:lnTo>
                  <a:lnTo>
                    <a:pt x="358" y="3338"/>
                  </a:lnTo>
                  <a:lnTo>
                    <a:pt x="596" y="3656"/>
                  </a:lnTo>
                  <a:lnTo>
                    <a:pt x="914" y="3895"/>
                  </a:lnTo>
                  <a:lnTo>
                    <a:pt x="1271" y="4093"/>
                  </a:lnTo>
                  <a:lnTo>
                    <a:pt x="1669" y="4212"/>
                  </a:lnTo>
                  <a:lnTo>
                    <a:pt x="2106" y="4252"/>
                  </a:lnTo>
                  <a:lnTo>
                    <a:pt x="2543" y="4212"/>
                  </a:lnTo>
                  <a:lnTo>
                    <a:pt x="2940" y="4093"/>
                  </a:lnTo>
                  <a:lnTo>
                    <a:pt x="3298" y="3895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2" y="2981"/>
                  </a:lnTo>
                  <a:lnTo>
                    <a:pt x="4212" y="2544"/>
                  </a:lnTo>
                  <a:lnTo>
                    <a:pt x="4251" y="2146"/>
                  </a:lnTo>
                  <a:lnTo>
                    <a:pt x="4212" y="1789"/>
                  </a:lnTo>
                  <a:lnTo>
                    <a:pt x="4132" y="1431"/>
                  </a:lnTo>
                  <a:lnTo>
                    <a:pt x="3973" y="1113"/>
                  </a:lnTo>
                  <a:lnTo>
                    <a:pt x="3775" y="835"/>
                  </a:lnTo>
                  <a:lnTo>
                    <a:pt x="3616" y="637"/>
                  </a:lnTo>
                  <a:lnTo>
                    <a:pt x="3417" y="438"/>
                  </a:lnTo>
                  <a:lnTo>
                    <a:pt x="3139" y="279"/>
                  </a:lnTo>
                  <a:lnTo>
                    <a:pt x="2821" y="120"/>
                  </a:lnTo>
                  <a:lnTo>
                    <a:pt x="2463" y="41"/>
                  </a:lnTo>
                  <a:lnTo>
                    <a:pt x="210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-7965750" y="-89100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fill="none" extrusionOk="0">
                  <a:moveTo>
                    <a:pt x="2106" y="1"/>
                  </a:moveTo>
                  <a:lnTo>
                    <a:pt x="2106" y="1"/>
                  </a:lnTo>
                  <a:lnTo>
                    <a:pt x="1669" y="41"/>
                  </a:lnTo>
                  <a:lnTo>
                    <a:pt x="1271" y="160"/>
                  </a:lnTo>
                  <a:lnTo>
                    <a:pt x="914" y="358"/>
                  </a:lnTo>
                  <a:lnTo>
                    <a:pt x="596" y="637"/>
                  </a:lnTo>
                  <a:lnTo>
                    <a:pt x="358" y="954"/>
                  </a:lnTo>
                  <a:lnTo>
                    <a:pt x="159" y="1312"/>
                  </a:lnTo>
                  <a:lnTo>
                    <a:pt x="40" y="1709"/>
                  </a:lnTo>
                  <a:lnTo>
                    <a:pt x="0" y="2146"/>
                  </a:lnTo>
                  <a:lnTo>
                    <a:pt x="0" y="2146"/>
                  </a:lnTo>
                  <a:lnTo>
                    <a:pt x="40" y="2544"/>
                  </a:lnTo>
                  <a:lnTo>
                    <a:pt x="159" y="2981"/>
                  </a:lnTo>
                  <a:lnTo>
                    <a:pt x="358" y="3338"/>
                  </a:lnTo>
                  <a:lnTo>
                    <a:pt x="596" y="3656"/>
                  </a:lnTo>
                  <a:lnTo>
                    <a:pt x="914" y="3895"/>
                  </a:lnTo>
                  <a:lnTo>
                    <a:pt x="1271" y="4093"/>
                  </a:lnTo>
                  <a:lnTo>
                    <a:pt x="1669" y="4212"/>
                  </a:lnTo>
                  <a:lnTo>
                    <a:pt x="2106" y="4252"/>
                  </a:lnTo>
                  <a:lnTo>
                    <a:pt x="2106" y="4252"/>
                  </a:lnTo>
                  <a:lnTo>
                    <a:pt x="2543" y="4212"/>
                  </a:lnTo>
                  <a:lnTo>
                    <a:pt x="2940" y="4093"/>
                  </a:lnTo>
                  <a:lnTo>
                    <a:pt x="3298" y="3895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2" y="2981"/>
                  </a:lnTo>
                  <a:lnTo>
                    <a:pt x="4212" y="2544"/>
                  </a:lnTo>
                  <a:lnTo>
                    <a:pt x="4251" y="2146"/>
                  </a:lnTo>
                  <a:lnTo>
                    <a:pt x="4251" y="2146"/>
                  </a:lnTo>
                  <a:lnTo>
                    <a:pt x="4212" y="1789"/>
                  </a:lnTo>
                  <a:lnTo>
                    <a:pt x="4132" y="1431"/>
                  </a:lnTo>
                  <a:lnTo>
                    <a:pt x="3973" y="1113"/>
                  </a:lnTo>
                  <a:lnTo>
                    <a:pt x="3775" y="835"/>
                  </a:lnTo>
                  <a:lnTo>
                    <a:pt x="3775" y="835"/>
                  </a:lnTo>
                  <a:lnTo>
                    <a:pt x="3616" y="637"/>
                  </a:lnTo>
                  <a:lnTo>
                    <a:pt x="3417" y="438"/>
                  </a:lnTo>
                  <a:lnTo>
                    <a:pt x="3417" y="438"/>
                  </a:lnTo>
                  <a:lnTo>
                    <a:pt x="3139" y="279"/>
                  </a:lnTo>
                  <a:lnTo>
                    <a:pt x="2821" y="120"/>
                  </a:lnTo>
                  <a:lnTo>
                    <a:pt x="2463" y="41"/>
                  </a:lnTo>
                  <a:lnTo>
                    <a:pt x="210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-2963550" y="-16041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46" y="1"/>
                  </a:moveTo>
                  <a:lnTo>
                    <a:pt x="1749" y="40"/>
                  </a:lnTo>
                  <a:lnTo>
                    <a:pt x="1352" y="160"/>
                  </a:lnTo>
                  <a:lnTo>
                    <a:pt x="1034" y="318"/>
                  </a:lnTo>
                  <a:lnTo>
                    <a:pt x="716" y="557"/>
                  </a:lnTo>
                  <a:lnTo>
                    <a:pt x="438" y="835"/>
                  </a:lnTo>
                  <a:lnTo>
                    <a:pt x="239" y="1153"/>
                  </a:lnTo>
                  <a:lnTo>
                    <a:pt x="120" y="1510"/>
                  </a:lnTo>
                  <a:lnTo>
                    <a:pt x="1" y="1868"/>
                  </a:lnTo>
                  <a:lnTo>
                    <a:pt x="1" y="2146"/>
                  </a:lnTo>
                  <a:lnTo>
                    <a:pt x="1" y="2424"/>
                  </a:lnTo>
                  <a:lnTo>
                    <a:pt x="120" y="2782"/>
                  </a:lnTo>
                  <a:lnTo>
                    <a:pt x="239" y="3139"/>
                  </a:lnTo>
                  <a:lnTo>
                    <a:pt x="438" y="3457"/>
                  </a:lnTo>
                  <a:lnTo>
                    <a:pt x="716" y="3735"/>
                  </a:lnTo>
                  <a:lnTo>
                    <a:pt x="1034" y="3934"/>
                  </a:lnTo>
                  <a:lnTo>
                    <a:pt x="1352" y="4133"/>
                  </a:lnTo>
                  <a:lnTo>
                    <a:pt x="1749" y="4212"/>
                  </a:lnTo>
                  <a:lnTo>
                    <a:pt x="2146" y="4252"/>
                  </a:lnTo>
                  <a:lnTo>
                    <a:pt x="2543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3" y="2981"/>
                  </a:lnTo>
                  <a:lnTo>
                    <a:pt x="4212" y="2583"/>
                  </a:lnTo>
                  <a:lnTo>
                    <a:pt x="4252" y="2146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99"/>
                  </a:lnTo>
                  <a:lnTo>
                    <a:pt x="2543" y="40"/>
                  </a:lnTo>
                  <a:lnTo>
                    <a:pt x="21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-2963550" y="-16041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fill="none" extrusionOk="0">
                  <a:moveTo>
                    <a:pt x="2146" y="1"/>
                  </a:moveTo>
                  <a:lnTo>
                    <a:pt x="2146" y="1"/>
                  </a:lnTo>
                  <a:lnTo>
                    <a:pt x="1749" y="40"/>
                  </a:lnTo>
                  <a:lnTo>
                    <a:pt x="1352" y="160"/>
                  </a:lnTo>
                  <a:lnTo>
                    <a:pt x="1034" y="318"/>
                  </a:lnTo>
                  <a:lnTo>
                    <a:pt x="716" y="557"/>
                  </a:lnTo>
                  <a:lnTo>
                    <a:pt x="438" y="835"/>
                  </a:lnTo>
                  <a:lnTo>
                    <a:pt x="239" y="1153"/>
                  </a:lnTo>
                  <a:lnTo>
                    <a:pt x="120" y="1510"/>
                  </a:lnTo>
                  <a:lnTo>
                    <a:pt x="1" y="1868"/>
                  </a:lnTo>
                  <a:lnTo>
                    <a:pt x="1" y="1868"/>
                  </a:lnTo>
                  <a:lnTo>
                    <a:pt x="1" y="2146"/>
                  </a:lnTo>
                  <a:lnTo>
                    <a:pt x="1" y="2146"/>
                  </a:lnTo>
                  <a:lnTo>
                    <a:pt x="1" y="2424"/>
                  </a:lnTo>
                  <a:lnTo>
                    <a:pt x="1" y="2424"/>
                  </a:lnTo>
                  <a:lnTo>
                    <a:pt x="120" y="2782"/>
                  </a:lnTo>
                  <a:lnTo>
                    <a:pt x="239" y="3139"/>
                  </a:lnTo>
                  <a:lnTo>
                    <a:pt x="438" y="3457"/>
                  </a:lnTo>
                  <a:lnTo>
                    <a:pt x="716" y="3735"/>
                  </a:lnTo>
                  <a:lnTo>
                    <a:pt x="1034" y="3934"/>
                  </a:lnTo>
                  <a:lnTo>
                    <a:pt x="1352" y="4133"/>
                  </a:lnTo>
                  <a:lnTo>
                    <a:pt x="1749" y="4212"/>
                  </a:lnTo>
                  <a:lnTo>
                    <a:pt x="2146" y="4252"/>
                  </a:lnTo>
                  <a:lnTo>
                    <a:pt x="2146" y="4252"/>
                  </a:lnTo>
                  <a:lnTo>
                    <a:pt x="2543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3" y="2981"/>
                  </a:lnTo>
                  <a:lnTo>
                    <a:pt x="4212" y="2583"/>
                  </a:lnTo>
                  <a:lnTo>
                    <a:pt x="4252" y="2146"/>
                  </a:lnTo>
                  <a:lnTo>
                    <a:pt x="4252" y="2146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99"/>
                  </a:lnTo>
                  <a:lnTo>
                    <a:pt x="2543" y="40"/>
                  </a:lnTo>
                  <a:lnTo>
                    <a:pt x="214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15"/>
          <p:cNvGrpSpPr/>
          <p:nvPr/>
        </p:nvGrpSpPr>
        <p:grpSpPr>
          <a:xfrm>
            <a:off x="152409" y="4462569"/>
            <a:ext cx="1956452" cy="530897"/>
            <a:chOff x="76209" y="4310169"/>
            <a:chExt cx="1956452" cy="530897"/>
          </a:xfrm>
        </p:grpSpPr>
        <p:grpSp>
          <p:nvGrpSpPr>
            <p:cNvPr id="780" name="Google Shape;780;p15"/>
            <p:cNvGrpSpPr/>
            <p:nvPr/>
          </p:nvGrpSpPr>
          <p:grpSpPr>
            <a:xfrm>
              <a:off x="409215" y="4310169"/>
              <a:ext cx="871566" cy="207911"/>
              <a:chOff x="4024826" y="-1824628"/>
              <a:chExt cx="598603" cy="142796"/>
            </a:xfrm>
          </p:grpSpPr>
          <p:sp>
            <p:nvSpPr>
              <p:cNvPr id="781" name="Google Shape;781;p15"/>
              <p:cNvSpPr/>
              <p:nvPr/>
            </p:nvSpPr>
            <p:spPr>
              <a:xfrm rot="10800000" flipH="1">
                <a:off x="4381748" y="-1824628"/>
                <a:ext cx="241681" cy="142796"/>
              </a:xfrm>
              <a:custGeom>
                <a:avLst/>
                <a:gdLst/>
                <a:ahLst/>
                <a:cxnLst/>
                <a:rect l="l" t="t" r="r" b="b"/>
                <a:pathLst>
                  <a:path w="8806" h="5203" extrusionOk="0">
                    <a:moveTo>
                      <a:pt x="0" y="1"/>
                    </a:moveTo>
                    <a:lnTo>
                      <a:pt x="5203" y="5203"/>
                    </a:lnTo>
                    <a:lnTo>
                      <a:pt x="8805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5"/>
              <p:cNvSpPr/>
              <p:nvPr/>
            </p:nvSpPr>
            <p:spPr>
              <a:xfrm rot="10800000" flipH="1">
                <a:off x="4203548" y="-1824628"/>
                <a:ext cx="241159" cy="142796"/>
              </a:xfrm>
              <a:custGeom>
                <a:avLst/>
                <a:gdLst/>
                <a:ahLst/>
                <a:cxnLst/>
                <a:rect l="l" t="t" r="r" b="b"/>
                <a:pathLst>
                  <a:path w="8787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5"/>
              <p:cNvSpPr/>
              <p:nvPr/>
            </p:nvSpPr>
            <p:spPr>
              <a:xfrm rot="10800000" flipH="1">
                <a:off x="4024826" y="-1824628"/>
                <a:ext cx="241132" cy="142796"/>
              </a:xfrm>
              <a:custGeom>
                <a:avLst/>
                <a:gdLst/>
                <a:ahLst/>
                <a:cxnLst/>
                <a:rect l="l" t="t" r="r" b="b"/>
                <a:pathLst>
                  <a:path w="8786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4" name="Google Shape;784;p15"/>
            <p:cNvGrpSpPr/>
            <p:nvPr/>
          </p:nvGrpSpPr>
          <p:grpSpPr>
            <a:xfrm>
              <a:off x="76209" y="4599426"/>
              <a:ext cx="1956452" cy="241640"/>
              <a:chOff x="9" y="4599426"/>
              <a:chExt cx="1956452" cy="241640"/>
            </a:xfrm>
          </p:grpSpPr>
          <p:grpSp>
            <p:nvGrpSpPr>
              <p:cNvPr id="785" name="Google Shape;785;p15"/>
              <p:cNvGrpSpPr/>
              <p:nvPr/>
            </p:nvGrpSpPr>
            <p:grpSpPr>
              <a:xfrm>
                <a:off x="9" y="4599426"/>
                <a:ext cx="1016327" cy="241640"/>
                <a:chOff x="2033389" y="-1489387"/>
                <a:chExt cx="722901" cy="171888"/>
              </a:xfrm>
            </p:grpSpPr>
            <p:sp>
              <p:nvSpPr>
                <p:cNvPr id="786" name="Google Shape;786;p15"/>
                <p:cNvSpPr/>
                <p:nvPr/>
              </p:nvSpPr>
              <p:spPr>
                <a:xfrm rot="10800000" flipH="1">
                  <a:off x="2464879" y="-1489387"/>
                  <a:ext cx="291411" cy="171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8" h="6263" extrusionOk="0">
                      <a:moveTo>
                        <a:pt x="1" y="1"/>
                      </a:moveTo>
                      <a:lnTo>
                        <a:pt x="6263" y="6262"/>
                      </a:lnTo>
                      <a:lnTo>
                        <a:pt x="10617" y="6262"/>
                      </a:lnTo>
                      <a:lnTo>
                        <a:pt x="4336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1E3190"/>
                    </a:gs>
                    <a:gs pos="100000">
                      <a:srgbClr val="6BD5FB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" name="Google Shape;787;p15"/>
                <p:cNvSpPr/>
                <p:nvPr/>
              </p:nvSpPr>
              <p:spPr>
                <a:xfrm rot="10800000" flipH="1">
                  <a:off x="2249134" y="-1489387"/>
                  <a:ext cx="291411" cy="171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8" h="6263" extrusionOk="0">
                      <a:moveTo>
                        <a:pt x="1" y="1"/>
                      </a:moveTo>
                      <a:lnTo>
                        <a:pt x="6263" y="6262"/>
                      </a:lnTo>
                      <a:lnTo>
                        <a:pt x="10617" y="6262"/>
                      </a:lnTo>
                      <a:lnTo>
                        <a:pt x="435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1E3190"/>
                    </a:gs>
                    <a:gs pos="100000">
                      <a:srgbClr val="6BD5FB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" name="Google Shape;788;p15"/>
                <p:cNvSpPr/>
                <p:nvPr/>
              </p:nvSpPr>
              <p:spPr>
                <a:xfrm rot="10800000" flipH="1">
                  <a:off x="2033389" y="-1489387"/>
                  <a:ext cx="291411" cy="171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8" h="6263" extrusionOk="0">
                      <a:moveTo>
                        <a:pt x="1" y="1"/>
                      </a:moveTo>
                      <a:lnTo>
                        <a:pt x="6282" y="6262"/>
                      </a:lnTo>
                      <a:lnTo>
                        <a:pt x="10617" y="6262"/>
                      </a:lnTo>
                      <a:lnTo>
                        <a:pt x="435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1E3190"/>
                    </a:gs>
                    <a:gs pos="100000">
                      <a:srgbClr val="6BD5FB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9" name="Google Shape;789;p15"/>
              <p:cNvGrpSpPr/>
              <p:nvPr/>
            </p:nvGrpSpPr>
            <p:grpSpPr>
              <a:xfrm>
                <a:off x="940134" y="4599426"/>
                <a:ext cx="1016327" cy="241640"/>
                <a:chOff x="2033389" y="-1489387"/>
                <a:chExt cx="722901" cy="171888"/>
              </a:xfrm>
            </p:grpSpPr>
            <p:sp>
              <p:nvSpPr>
                <p:cNvPr id="790" name="Google Shape;790;p15"/>
                <p:cNvSpPr/>
                <p:nvPr/>
              </p:nvSpPr>
              <p:spPr>
                <a:xfrm rot="10800000" flipH="1">
                  <a:off x="2464879" y="-1489387"/>
                  <a:ext cx="291411" cy="171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8" h="6263" extrusionOk="0">
                      <a:moveTo>
                        <a:pt x="1" y="1"/>
                      </a:moveTo>
                      <a:lnTo>
                        <a:pt x="6263" y="6262"/>
                      </a:lnTo>
                      <a:lnTo>
                        <a:pt x="10617" y="6262"/>
                      </a:lnTo>
                      <a:lnTo>
                        <a:pt x="4336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1E3190"/>
                    </a:gs>
                    <a:gs pos="100000">
                      <a:srgbClr val="6BD5FB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15"/>
                <p:cNvSpPr/>
                <p:nvPr/>
              </p:nvSpPr>
              <p:spPr>
                <a:xfrm rot="10800000" flipH="1">
                  <a:off x="2249134" y="-1489387"/>
                  <a:ext cx="291411" cy="171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8" h="6263" extrusionOk="0">
                      <a:moveTo>
                        <a:pt x="1" y="1"/>
                      </a:moveTo>
                      <a:lnTo>
                        <a:pt x="6263" y="6262"/>
                      </a:lnTo>
                      <a:lnTo>
                        <a:pt x="10617" y="6262"/>
                      </a:lnTo>
                      <a:lnTo>
                        <a:pt x="435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1E3190"/>
                    </a:gs>
                    <a:gs pos="100000">
                      <a:srgbClr val="6BD5FB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15"/>
                <p:cNvSpPr/>
                <p:nvPr/>
              </p:nvSpPr>
              <p:spPr>
                <a:xfrm rot="10800000" flipH="1">
                  <a:off x="2033389" y="-1489387"/>
                  <a:ext cx="291411" cy="1718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8" h="6263" extrusionOk="0">
                      <a:moveTo>
                        <a:pt x="1" y="1"/>
                      </a:moveTo>
                      <a:lnTo>
                        <a:pt x="6282" y="6262"/>
                      </a:lnTo>
                      <a:lnTo>
                        <a:pt x="10617" y="6262"/>
                      </a:lnTo>
                      <a:lnTo>
                        <a:pt x="435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1E3190"/>
                    </a:gs>
                    <a:gs pos="100000">
                      <a:srgbClr val="6BD5FB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793" name="Google Shape;793;p15"/>
          <p:cNvGrpSpPr/>
          <p:nvPr/>
        </p:nvGrpSpPr>
        <p:grpSpPr>
          <a:xfrm>
            <a:off x="7139684" y="228607"/>
            <a:ext cx="1995252" cy="185089"/>
            <a:chOff x="6758684" y="7"/>
            <a:chExt cx="1995252" cy="185089"/>
          </a:xfrm>
        </p:grpSpPr>
        <p:sp>
          <p:nvSpPr>
            <p:cNvPr id="794" name="Google Shape;794;p15"/>
            <p:cNvSpPr/>
            <p:nvPr/>
          </p:nvSpPr>
          <p:spPr>
            <a:xfrm rot="10800000" flipH="1">
              <a:off x="6776249" y="7"/>
              <a:ext cx="1977687" cy="185089"/>
            </a:xfrm>
            <a:custGeom>
              <a:avLst/>
              <a:gdLst/>
              <a:ahLst/>
              <a:cxnLst/>
              <a:rect l="l" t="t" r="r" b="b"/>
              <a:pathLst>
                <a:path w="72060" h="6744" extrusionOk="0">
                  <a:moveTo>
                    <a:pt x="1" y="0"/>
                  </a:moveTo>
                  <a:lnTo>
                    <a:pt x="1" y="2254"/>
                  </a:lnTo>
                  <a:lnTo>
                    <a:pt x="36897" y="2254"/>
                  </a:lnTo>
                  <a:lnTo>
                    <a:pt x="41387" y="6744"/>
                  </a:lnTo>
                  <a:lnTo>
                    <a:pt x="72060" y="6744"/>
                  </a:lnTo>
                  <a:lnTo>
                    <a:pt x="70018" y="4701"/>
                  </a:lnTo>
                  <a:lnTo>
                    <a:pt x="49093" y="4701"/>
                  </a:lnTo>
                  <a:lnTo>
                    <a:pt x="44392" y="0"/>
                  </a:lnTo>
                  <a:close/>
                </a:path>
              </a:pathLst>
            </a:custGeom>
            <a:gradFill>
              <a:gsLst>
                <a:gs pos="0">
                  <a:srgbClr val="1E3190"/>
                </a:gs>
                <a:gs pos="100000">
                  <a:srgbClr val="6BD5FB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 rot="10800000" flipH="1">
              <a:off x="6758684" y="7"/>
              <a:ext cx="1106253" cy="96250"/>
            </a:xfrm>
            <a:custGeom>
              <a:avLst/>
              <a:gdLst/>
              <a:ahLst/>
              <a:cxnLst/>
              <a:rect l="l" t="t" r="r" b="b"/>
              <a:pathLst>
                <a:path w="40308" h="3507" extrusionOk="0">
                  <a:moveTo>
                    <a:pt x="2236" y="0"/>
                  </a:moveTo>
                  <a:lnTo>
                    <a:pt x="1" y="3507"/>
                  </a:lnTo>
                  <a:lnTo>
                    <a:pt x="40308" y="3507"/>
                  </a:lnTo>
                  <a:lnTo>
                    <a:pt x="36782" y="0"/>
                  </a:lnTo>
                  <a:close/>
                </a:path>
              </a:pathLst>
            </a:custGeom>
            <a:gradFill>
              <a:gsLst>
                <a:gs pos="0">
                  <a:srgbClr val="1E3190"/>
                </a:gs>
                <a:gs pos="100000">
                  <a:srgbClr val="6BD5FB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15"/>
          <p:cNvGrpSpPr/>
          <p:nvPr/>
        </p:nvGrpSpPr>
        <p:grpSpPr>
          <a:xfrm flipH="1">
            <a:off x="-7524" y="0"/>
            <a:ext cx="9151517" cy="5143439"/>
            <a:chOff x="-7524" y="0"/>
            <a:chExt cx="9151517" cy="5143439"/>
          </a:xfrm>
        </p:grpSpPr>
        <p:sp>
          <p:nvSpPr>
            <p:cNvPr id="797" name="Google Shape;797;p15"/>
            <p:cNvSpPr/>
            <p:nvPr/>
          </p:nvSpPr>
          <p:spPr>
            <a:xfrm flipH="1">
              <a:off x="-7524" y="2"/>
              <a:ext cx="4174216" cy="5143437"/>
            </a:xfrm>
            <a:custGeom>
              <a:avLst/>
              <a:gdLst/>
              <a:ahLst/>
              <a:cxnLst/>
              <a:rect l="l" t="t" r="r" b="b"/>
              <a:pathLst>
                <a:path w="49459" h="60943" extrusionOk="0">
                  <a:moveTo>
                    <a:pt x="7900" y="0"/>
                  </a:moveTo>
                  <a:lnTo>
                    <a:pt x="0" y="7900"/>
                  </a:lnTo>
                  <a:lnTo>
                    <a:pt x="15202" y="23101"/>
                  </a:lnTo>
                  <a:lnTo>
                    <a:pt x="1946" y="36357"/>
                  </a:lnTo>
                  <a:lnTo>
                    <a:pt x="26512" y="60942"/>
                  </a:lnTo>
                  <a:lnTo>
                    <a:pt x="41059" y="60942"/>
                  </a:lnTo>
                  <a:lnTo>
                    <a:pt x="12447" y="32311"/>
                  </a:lnTo>
                  <a:lnTo>
                    <a:pt x="21830" y="22928"/>
                  </a:lnTo>
                  <a:lnTo>
                    <a:pt x="9268" y="10385"/>
                  </a:lnTo>
                  <a:lnTo>
                    <a:pt x="14952" y="10385"/>
                  </a:lnTo>
                  <a:lnTo>
                    <a:pt x="30693" y="26126"/>
                  </a:lnTo>
                  <a:lnTo>
                    <a:pt x="24489" y="32350"/>
                  </a:lnTo>
                  <a:lnTo>
                    <a:pt x="49459" y="57320"/>
                  </a:lnTo>
                  <a:lnTo>
                    <a:pt x="49459" y="12466"/>
                  </a:lnTo>
                  <a:lnTo>
                    <a:pt x="37301" y="12466"/>
                  </a:lnTo>
                  <a:lnTo>
                    <a:pt x="41290" y="0"/>
                  </a:lnTo>
                  <a:close/>
                </a:path>
              </a:pathLst>
            </a:custGeom>
            <a:solidFill>
              <a:srgbClr val="FFFFFF">
                <a:alpha val="4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 flipH="1">
              <a:off x="7286200" y="0"/>
              <a:ext cx="1857793" cy="2020218"/>
            </a:xfrm>
            <a:custGeom>
              <a:avLst/>
              <a:gdLst/>
              <a:ahLst/>
              <a:cxnLst/>
              <a:rect l="l" t="t" r="r" b="b"/>
              <a:pathLst>
                <a:path w="35915" h="39055" extrusionOk="0">
                  <a:moveTo>
                    <a:pt x="1" y="0"/>
                  </a:moveTo>
                  <a:lnTo>
                    <a:pt x="1" y="39055"/>
                  </a:lnTo>
                  <a:lnTo>
                    <a:pt x="12004" y="39055"/>
                  </a:lnTo>
                  <a:lnTo>
                    <a:pt x="35915" y="15164"/>
                  </a:lnTo>
                  <a:lnTo>
                    <a:pt x="20752" y="0"/>
                  </a:lnTo>
                  <a:close/>
                </a:path>
              </a:pathLst>
            </a:custGeom>
            <a:solidFill>
              <a:srgbClr val="FFFFFF">
                <a:alpha val="4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4_2_1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Google Shape;912;p19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969702" y="3404050"/>
            <a:ext cx="38202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4" name="Google Shape;914;p19"/>
          <p:cNvSpPr txBox="1">
            <a:spLocks noGrp="1"/>
          </p:cNvSpPr>
          <p:nvPr>
            <p:ph type="title"/>
          </p:nvPr>
        </p:nvSpPr>
        <p:spPr>
          <a:xfrm>
            <a:off x="969702" y="1382425"/>
            <a:ext cx="3820200" cy="191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15" name="Google Shape;915;p19"/>
          <p:cNvGrpSpPr/>
          <p:nvPr/>
        </p:nvGrpSpPr>
        <p:grpSpPr>
          <a:xfrm rot="10800000">
            <a:off x="7215615" y="-534032"/>
            <a:ext cx="1750908" cy="1073545"/>
            <a:chOff x="1243375" y="2522725"/>
            <a:chExt cx="1043325" cy="639700"/>
          </a:xfrm>
        </p:grpSpPr>
        <p:sp>
          <p:nvSpPr>
            <p:cNvPr id="916" name="Google Shape;916;p19"/>
            <p:cNvSpPr/>
            <p:nvPr/>
          </p:nvSpPr>
          <p:spPr>
            <a:xfrm>
              <a:off x="164700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164700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fill="none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1596925" y="2522725"/>
              <a:ext cx="639200" cy="639700"/>
            </a:xfrm>
            <a:custGeom>
              <a:avLst/>
              <a:gdLst/>
              <a:ahLst/>
              <a:cxnLst/>
              <a:rect l="l" t="t" r="r" b="b"/>
              <a:pathLst>
                <a:path w="25568" h="25588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68" y="25375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1596925" y="2522725"/>
              <a:ext cx="639200" cy="639700"/>
            </a:xfrm>
            <a:custGeom>
              <a:avLst/>
              <a:gdLst/>
              <a:ahLst/>
              <a:cxnLst/>
              <a:rect l="l" t="t" r="r" b="b"/>
              <a:pathLst>
                <a:path w="25568" h="25588" fill="none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68" y="25375"/>
                  </a:lnTo>
                  <a:lnTo>
                    <a:pt x="21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1546350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1546350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fill="none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149575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extrusionOk="0">
                  <a:moveTo>
                    <a:pt x="213" y="0"/>
                  </a:moveTo>
                  <a:lnTo>
                    <a:pt x="1" y="212"/>
                  </a:lnTo>
                  <a:lnTo>
                    <a:pt x="25357" y="25587"/>
                  </a:lnTo>
                  <a:lnTo>
                    <a:pt x="25588" y="25375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149575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fill="none" extrusionOk="0">
                  <a:moveTo>
                    <a:pt x="213" y="0"/>
                  </a:moveTo>
                  <a:lnTo>
                    <a:pt x="1" y="212"/>
                  </a:lnTo>
                  <a:lnTo>
                    <a:pt x="25357" y="25587"/>
                  </a:lnTo>
                  <a:lnTo>
                    <a:pt x="25588" y="25375"/>
                  </a:lnTo>
                  <a:lnTo>
                    <a:pt x="21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1445175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extrusionOk="0">
                  <a:moveTo>
                    <a:pt x="213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1445175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fill="none" extrusionOk="0">
                  <a:moveTo>
                    <a:pt x="213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1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139460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1394600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fill="none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1344025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1344025" y="2522725"/>
              <a:ext cx="639700" cy="639700"/>
            </a:xfrm>
            <a:custGeom>
              <a:avLst/>
              <a:gdLst/>
              <a:ahLst/>
              <a:cxnLst/>
              <a:rect l="l" t="t" r="r" b="b"/>
              <a:pathLst>
                <a:path w="25588" h="25588" fill="none" extrusionOk="0">
                  <a:moveTo>
                    <a:pt x="232" y="0"/>
                  </a:moveTo>
                  <a:lnTo>
                    <a:pt x="1" y="212"/>
                  </a:lnTo>
                  <a:lnTo>
                    <a:pt x="25376" y="25587"/>
                  </a:lnTo>
                  <a:lnTo>
                    <a:pt x="25588" y="25375"/>
                  </a:lnTo>
                  <a:lnTo>
                    <a:pt x="23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1293950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1293950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fill="none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1243375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1243375" y="2522725"/>
              <a:ext cx="639675" cy="639700"/>
            </a:xfrm>
            <a:custGeom>
              <a:avLst/>
              <a:gdLst/>
              <a:ahLst/>
              <a:cxnLst/>
              <a:rect l="l" t="t" r="r" b="b"/>
              <a:pathLst>
                <a:path w="25587" h="25588" fill="none" extrusionOk="0">
                  <a:moveTo>
                    <a:pt x="212" y="0"/>
                  </a:moveTo>
                  <a:lnTo>
                    <a:pt x="0" y="212"/>
                  </a:lnTo>
                  <a:lnTo>
                    <a:pt x="25356" y="25587"/>
                  </a:lnTo>
                  <a:lnTo>
                    <a:pt x="25587" y="25375"/>
                  </a:lnTo>
                  <a:lnTo>
                    <a:pt x="212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19"/>
          <p:cNvGrpSpPr/>
          <p:nvPr/>
        </p:nvGrpSpPr>
        <p:grpSpPr>
          <a:xfrm>
            <a:off x="-88319" y="4599434"/>
            <a:ext cx="1995252" cy="435744"/>
            <a:chOff x="9" y="4675634"/>
            <a:chExt cx="1995252" cy="435744"/>
          </a:xfrm>
        </p:grpSpPr>
        <p:sp>
          <p:nvSpPr>
            <p:cNvPr id="935" name="Google Shape;935;p19"/>
            <p:cNvSpPr/>
            <p:nvPr/>
          </p:nvSpPr>
          <p:spPr>
            <a:xfrm>
              <a:off x="811804" y="4675634"/>
              <a:ext cx="291411" cy="171888"/>
            </a:xfrm>
            <a:custGeom>
              <a:avLst/>
              <a:gdLst/>
              <a:ahLst/>
              <a:cxnLst/>
              <a:rect l="l" t="t" r="r" b="b"/>
              <a:pathLst>
                <a:path w="10618" h="6263" extrusionOk="0">
                  <a:moveTo>
                    <a:pt x="1" y="1"/>
                  </a:moveTo>
                  <a:lnTo>
                    <a:pt x="6263" y="6262"/>
                  </a:lnTo>
                  <a:lnTo>
                    <a:pt x="10617" y="6262"/>
                  </a:lnTo>
                  <a:lnTo>
                    <a:pt x="4336" y="1"/>
                  </a:lnTo>
                  <a:close/>
                </a:path>
              </a:pathLst>
            </a:custGeom>
            <a:gradFill>
              <a:gsLst>
                <a:gs pos="0">
                  <a:srgbClr val="1E3190"/>
                </a:gs>
                <a:gs pos="100000">
                  <a:srgbClr val="6BD5FB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596059" y="4675634"/>
              <a:ext cx="291411" cy="171888"/>
            </a:xfrm>
            <a:custGeom>
              <a:avLst/>
              <a:gdLst/>
              <a:ahLst/>
              <a:cxnLst/>
              <a:rect l="l" t="t" r="r" b="b"/>
              <a:pathLst>
                <a:path w="10618" h="6263" extrusionOk="0">
                  <a:moveTo>
                    <a:pt x="1" y="1"/>
                  </a:moveTo>
                  <a:lnTo>
                    <a:pt x="6263" y="6262"/>
                  </a:lnTo>
                  <a:lnTo>
                    <a:pt x="10617" y="6262"/>
                  </a:lnTo>
                  <a:lnTo>
                    <a:pt x="4355" y="1"/>
                  </a:lnTo>
                  <a:close/>
                </a:path>
              </a:pathLst>
            </a:custGeom>
            <a:gradFill>
              <a:gsLst>
                <a:gs pos="0">
                  <a:srgbClr val="1E3190"/>
                </a:gs>
                <a:gs pos="100000">
                  <a:srgbClr val="6BD5FB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380314" y="4675634"/>
              <a:ext cx="291411" cy="171888"/>
            </a:xfrm>
            <a:custGeom>
              <a:avLst/>
              <a:gdLst/>
              <a:ahLst/>
              <a:cxnLst/>
              <a:rect l="l" t="t" r="r" b="b"/>
              <a:pathLst>
                <a:path w="10618" h="6263" extrusionOk="0">
                  <a:moveTo>
                    <a:pt x="1" y="1"/>
                  </a:moveTo>
                  <a:lnTo>
                    <a:pt x="6282" y="6262"/>
                  </a:lnTo>
                  <a:lnTo>
                    <a:pt x="10617" y="6262"/>
                  </a:lnTo>
                  <a:lnTo>
                    <a:pt x="4355" y="1"/>
                  </a:lnTo>
                  <a:close/>
                </a:path>
              </a:pathLst>
            </a:custGeom>
            <a:gradFill>
              <a:gsLst>
                <a:gs pos="0">
                  <a:srgbClr val="1E3190"/>
                </a:gs>
                <a:gs pos="100000">
                  <a:srgbClr val="6BD5FB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17574" y="4926289"/>
              <a:ext cx="1977687" cy="185089"/>
            </a:xfrm>
            <a:custGeom>
              <a:avLst/>
              <a:gdLst/>
              <a:ahLst/>
              <a:cxnLst/>
              <a:rect l="l" t="t" r="r" b="b"/>
              <a:pathLst>
                <a:path w="72060" h="6744" extrusionOk="0">
                  <a:moveTo>
                    <a:pt x="1" y="0"/>
                  </a:moveTo>
                  <a:lnTo>
                    <a:pt x="1" y="2254"/>
                  </a:lnTo>
                  <a:lnTo>
                    <a:pt x="36897" y="2254"/>
                  </a:lnTo>
                  <a:lnTo>
                    <a:pt x="41387" y="6744"/>
                  </a:lnTo>
                  <a:lnTo>
                    <a:pt x="72060" y="6744"/>
                  </a:lnTo>
                  <a:lnTo>
                    <a:pt x="70018" y="4701"/>
                  </a:lnTo>
                  <a:lnTo>
                    <a:pt x="49093" y="4701"/>
                  </a:lnTo>
                  <a:lnTo>
                    <a:pt x="44392" y="0"/>
                  </a:lnTo>
                  <a:close/>
                </a:path>
              </a:pathLst>
            </a:custGeom>
            <a:gradFill>
              <a:gsLst>
                <a:gs pos="0">
                  <a:srgbClr val="1E3190"/>
                </a:gs>
                <a:gs pos="100000">
                  <a:srgbClr val="6BD5FB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9" y="5015128"/>
              <a:ext cx="1106253" cy="96250"/>
            </a:xfrm>
            <a:custGeom>
              <a:avLst/>
              <a:gdLst/>
              <a:ahLst/>
              <a:cxnLst/>
              <a:rect l="l" t="t" r="r" b="b"/>
              <a:pathLst>
                <a:path w="40308" h="3507" extrusionOk="0">
                  <a:moveTo>
                    <a:pt x="2236" y="0"/>
                  </a:moveTo>
                  <a:lnTo>
                    <a:pt x="1" y="3507"/>
                  </a:lnTo>
                  <a:lnTo>
                    <a:pt x="40308" y="3507"/>
                  </a:lnTo>
                  <a:lnTo>
                    <a:pt x="36782" y="0"/>
                  </a:lnTo>
                  <a:close/>
                </a:path>
              </a:pathLst>
            </a:custGeom>
            <a:gradFill>
              <a:gsLst>
                <a:gs pos="0">
                  <a:srgbClr val="1E3190"/>
                </a:gs>
                <a:gs pos="100000">
                  <a:srgbClr val="6BD5FB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19"/>
          <p:cNvGrpSpPr/>
          <p:nvPr/>
        </p:nvGrpSpPr>
        <p:grpSpPr>
          <a:xfrm rot="10800000">
            <a:off x="5860122" y="4236515"/>
            <a:ext cx="3354657" cy="2194380"/>
            <a:chOff x="-81870" y="-594237"/>
            <a:chExt cx="3055800" cy="1998889"/>
          </a:xfrm>
        </p:grpSpPr>
        <p:grpSp>
          <p:nvGrpSpPr>
            <p:cNvPr id="941" name="Google Shape;941;p19"/>
            <p:cNvGrpSpPr/>
            <p:nvPr/>
          </p:nvGrpSpPr>
          <p:grpSpPr>
            <a:xfrm>
              <a:off x="-81870" y="-9598"/>
              <a:ext cx="3055800" cy="1414250"/>
              <a:chOff x="299125" y="0"/>
              <a:chExt cx="3055800" cy="1414250"/>
            </a:xfrm>
          </p:grpSpPr>
          <p:sp>
            <p:nvSpPr>
              <p:cNvPr id="942" name="Google Shape;942;p19"/>
              <p:cNvSpPr/>
              <p:nvPr/>
            </p:nvSpPr>
            <p:spPr>
              <a:xfrm>
                <a:off x="358850" y="0"/>
                <a:ext cx="2719100" cy="1212425"/>
              </a:xfrm>
              <a:custGeom>
                <a:avLst/>
                <a:gdLst/>
                <a:ahLst/>
                <a:cxnLst/>
                <a:rect l="l" t="t" r="r" b="b"/>
                <a:pathLst>
                  <a:path w="108764" h="48497" extrusionOk="0">
                    <a:moveTo>
                      <a:pt x="59960" y="36994"/>
                    </a:moveTo>
                    <a:lnTo>
                      <a:pt x="56030" y="40924"/>
                    </a:lnTo>
                    <a:lnTo>
                      <a:pt x="36628" y="40924"/>
                    </a:lnTo>
                    <a:lnTo>
                      <a:pt x="33410" y="44142"/>
                    </a:lnTo>
                    <a:lnTo>
                      <a:pt x="9480" y="44142"/>
                    </a:lnTo>
                    <a:lnTo>
                      <a:pt x="16628" y="36994"/>
                    </a:lnTo>
                    <a:close/>
                    <a:moveTo>
                      <a:pt x="1" y="1"/>
                    </a:moveTo>
                    <a:lnTo>
                      <a:pt x="1" y="3950"/>
                    </a:lnTo>
                    <a:lnTo>
                      <a:pt x="24913" y="3950"/>
                    </a:lnTo>
                    <a:lnTo>
                      <a:pt x="30424" y="9442"/>
                    </a:lnTo>
                    <a:lnTo>
                      <a:pt x="15492" y="9442"/>
                    </a:lnTo>
                    <a:lnTo>
                      <a:pt x="12178" y="6147"/>
                    </a:lnTo>
                    <a:lnTo>
                      <a:pt x="1" y="6147"/>
                    </a:lnTo>
                    <a:lnTo>
                      <a:pt x="1" y="12177"/>
                    </a:lnTo>
                    <a:lnTo>
                      <a:pt x="32659" y="12177"/>
                    </a:lnTo>
                    <a:lnTo>
                      <a:pt x="41136" y="20674"/>
                    </a:lnTo>
                    <a:lnTo>
                      <a:pt x="67397" y="20674"/>
                    </a:lnTo>
                    <a:lnTo>
                      <a:pt x="79516" y="32774"/>
                    </a:lnTo>
                    <a:lnTo>
                      <a:pt x="1" y="32774"/>
                    </a:lnTo>
                    <a:lnTo>
                      <a:pt x="1" y="48496"/>
                    </a:lnTo>
                    <a:lnTo>
                      <a:pt x="44200" y="48496"/>
                    </a:lnTo>
                    <a:lnTo>
                      <a:pt x="47764" y="44932"/>
                    </a:lnTo>
                    <a:lnTo>
                      <a:pt x="56145" y="44932"/>
                    </a:lnTo>
                    <a:lnTo>
                      <a:pt x="63910" y="37186"/>
                    </a:lnTo>
                    <a:lnTo>
                      <a:pt x="93138" y="37186"/>
                    </a:lnTo>
                    <a:lnTo>
                      <a:pt x="95816" y="39864"/>
                    </a:lnTo>
                    <a:lnTo>
                      <a:pt x="108764" y="39864"/>
                    </a:lnTo>
                    <a:lnTo>
                      <a:pt x="108764" y="34990"/>
                    </a:lnTo>
                    <a:lnTo>
                      <a:pt x="86029" y="34990"/>
                    </a:lnTo>
                    <a:lnTo>
                      <a:pt x="64006" y="12967"/>
                    </a:lnTo>
                    <a:lnTo>
                      <a:pt x="53968" y="12967"/>
                    </a:lnTo>
                    <a:lnTo>
                      <a:pt x="49036" y="17900"/>
                    </a:lnTo>
                    <a:lnTo>
                      <a:pt x="43063" y="17900"/>
                    </a:lnTo>
                    <a:lnTo>
                      <a:pt x="251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9"/>
              <p:cNvSpPr/>
              <p:nvPr/>
            </p:nvSpPr>
            <p:spPr>
              <a:xfrm>
                <a:off x="1044275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63" y="6262"/>
                    </a:lnTo>
                    <a:lnTo>
                      <a:pt x="10617" y="6262"/>
                    </a:lnTo>
                    <a:lnTo>
                      <a:pt x="4336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9"/>
              <p:cNvSpPr/>
              <p:nvPr/>
            </p:nvSpPr>
            <p:spPr>
              <a:xfrm>
                <a:off x="847750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63" y="6262"/>
                    </a:lnTo>
                    <a:lnTo>
                      <a:pt x="10617" y="6262"/>
                    </a:lnTo>
                    <a:lnTo>
                      <a:pt x="43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9"/>
              <p:cNvSpPr/>
              <p:nvPr/>
            </p:nvSpPr>
            <p:spPr>
              <a:xfrm>
                <a:off x="651225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82" y="6262"/>
                    </a:lnTo>
                    <a:lnTo>
                      <a:pt x="10617" y="6262"/>
                    </a:lnTo>
                    <a:lnTo>
                      <a:pt x="43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9"/>
              <p:cNvSpPr/>
              <p:nvPr/>
            </p:nvSpPr>
            <p:spPr>
              <a:xfrm>
                <a:off x="2790375" y="694100"/>
                <a:ext cx="22015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806" h="5203" extrusionOk="0">
                    <a:moveTo>
                      <a:pt x="0" y="1"/>
                    </a:moveTo>
                    <a:lnTo>
                      <a:pt x="5203" y="5203"/>
                    </a:lnTo>
                    <a:lnTo>
                      <a:pt x="8805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9"/>
              <p:cNvSpPr/>
              <p:nvPr/>
            </p:nvSpPr>
            <p:spPr>
              <a:xfrm>
                <a:off x="2628050" y="694100"/>
                <a:ext cx="219675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787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9"/>
              <p:cNvSpPr/>
              <p:nvPr/>
            </p:nvSpPr>
            <p:spPr>
              <a:xfrm>
                <a:off x="2465250" y="694100"/>
                <a:ext cx="21965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786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9"/>
              <p:cNvSpPr/>
              <p:nvPr/>
            </p:nvSpPr>
            <p:spPr>
              <a:xfrm>
                <a:off x="2429125" y="983100"/>
                <a:ext cx="925800" cy="91550"/>
              </a:xfrm>
              <a:custGeom>
                <a:avLst/>
                <a:gdLst/>
                <a:ahLst/>
                <a:cxnLst/>
                <a:rect l="l" t="t" r="r" b="b"/>
                <a:pathLst>
                  <a:path w="37032" h="3662" extrusionOk="0">
                    <a:moveTo>
                      <a:pt x="0" y="1"/>
                    </a:moveTo>
                    <a:lnTo>
                      <a:pt x="3661" y="3662"/>
                    </a:lnTo>
                    <a:lnTo>
                      <a:pt x="37032" y="3662"/>
                    </a:lnTo>
                    <a:lnTo>
                      <a:pt x="37032" y="2197"/>
                    </a:lnTo>
                    <a:lnTo>
                      <a:pt x="12447" y="2197"/>
                    </a:lnTo>
                    <a:lnTo>
                      <a:pt x="10250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9"/>
              <p:cNvSpPr/>
              <p:nvPr/>
            </p:nvSpPr>
            <p:spPr>
              <a:xfrm>
                <a:off x="320800" y="590550"/>
                <a:ext cx="1801500" cy="168600"/>
              </a:xfrm>
              <a:custGeom>
                <a:avLst/>
                <a:gdLst/>
                <a:ahLst/>
                <a:cxnLst/>
                <a:rect l="l" t="t" r="r" b="b"/>
                <a:pathLst>
                  <a:path w="72060" h="6744" extrusionOk="0">
                    <a:moveTo>
                      <a:pt x="1" y="0"/>
                    </a:moveTo>
                    <a:lnTo>
                      <a:pt x="1" y="2254"/>
                    </a:lnTo>
                    <a:lnTo>
                      <a:pt x="36897" y="2254"/>
                    </a:lnTo>
                    <a:lnTo>
                      <a:pt x="41387" y="6744"/>
                    </a:lnTo>
                    <a:lnTo>
                      <a:pt x="72060" y="6744"/>
                    </a:lnTo>
                    <a:lnTo>
                      <a:pt x="70018" y="4701"/>
                    </a:lnTo>
                    <a:lnTo>
                      <a:pt x="49093" y="4701"/>
                    </a:lnTo>
                    <a:lnTo>
                      <a:pt x="443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9"/>
              <p:cNvSpPr/>
              <p:nvPr/>
            </p:nvSpPr>
            <p:spPr>
              <a:xfrm>
                <a:off x="299125" y="1259600"/>
                <a:ext cx="790475" cy="154650"/>
              </a:xfrm>
              <a:custGeom>
                <a:avLst/>
                <a:gdLst/>
                <a:ahLst/>
                <a:cxnLst/>
                <a:rect l="l" t="t" r="r" b="b"/>
                <a:pathLst>
                  <a:path w="31619" h="6186" extrusionOk="0">
                    <a:moveTo>
                      <a:pt x="1" y="0"/>
                    </a:moveTo>
                    <a:lnTo>
                      <a:pt x="1" y="4509"/>
                    </a:lnTo>
                    <a:lnTo>
                      <a:pt x="19692" y="4509"/>
                    </a:lnTo>
                    <a:lnTo>
                      <a:pt x="18015" y="6185"/>
                    </a:lnTo>
                    <a:lnTo>
                      <a:pt x="25433" y="6185"/>
                    </a:lnTo>
                    <a:lnTo>
                      <a:pt x="316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9"/>
              <p:cNvSpPr/>
              <p:nvPr/>
            </p:nvSpPr>
            <p:spPr>
              <a:xfrm>
                <a:off x="304800" y="671475"/>
                <a:ext cx="1007700" cy="87675"/>
              </a:xfrm>
              <a:custGeom>
                <a:avLst/>
                <a:gdLst/>
                <a:ahLst/>
                <a:cxnLst/>
                <a:rect l="l" t="t" r="r" b="b"/>
                <a:pathLst>
                  <a:path w="40308" h="3507" extrusionOk="0">
                    <a:moveTo>
                      <a:pt x="2236" y="0"/>
                    </a:moveTo>
                    <a:lnTo>
                      <a:pt x="1" y="3507"/>
                    </a:lnTo>
                    <a:lnTo>
                      <a:pt x="40308" y="3507"/>
                    </a:lnTo>
                    <a:lnTo>
                      <a:pt x="367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3" name="Google Shape;953;p19"/>
            <p:cNvGrpSpPr/>
            <p:nvPr/>
          </p:nvGrpSpPr>
          <p:grpSpPr>
            <a:xfrm rot="10800000">
              <a:off x="951495" y="-594237"/>
              <a:ext cx="1594931" cy="977909"/>
              <a:chOff x="1243375" y="2522725"/>
              <a:chExt cx="1043325" cy="639700"/>
            </a:xfrm>
          </p:grpSpPr>
          <p:sp>
            <p:nvSpPr>
              <p:cNvPr id="954" name="Google Shape;954;p19"/>
              <p:cNvSpPr/>
              <p:nvPr/>
            </p:nvSpPr>
            <p:spPr>
              <a:xfrm>
                <a:off x="16470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9"/>
              <p:cNvSpPr/>
              <p:nvPr/>
            </p:nvSpPr>
            <p:spPr>
              <a:xfrm>
                <a:off x="16470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9"/>
              <p:cNvSpPr/>
              <p:nvPr/>
            </p:nvSpPr>
            <p:spPr>
              <a:xfrm>
                <a:off x="1596925" y="2522725"/>
                <a:ext cx="6392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68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68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9"/>
              <p:cNvSpPr/>
              <p:nvPr/>
            </p:nvSpPr>
            <p:spPr>
              <a:xfrm>
                <a:off x="1596925" y="2522725"/>
                <a:ext cx="6392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68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68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9"/>
              <p:cNvSpPr/>
              <p:nvPr/>
            </p:nvSpPr>
            <p:spPr>
              <a:xfrm>
                <a:off x="15463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9"/>
              <p:cNvSpPr/>
              <p:nvPr/>
            </p:nvSpPr>
            <p:spPr>
              <a:xfrm>
                <a:off x="15463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9"/>
              <p:cNvSpPr/>
              <p:nvPr/>
            </p:nvSpPr>
            <p:spPr>
              <a:xfrm>
                <a:off x="149575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57" y="25587"/>
                    </a:lnTo>
                    <a:lnTo>
                      <a:pt x="25588" y="2537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9"/>
              <p:cNvSpPr/>
              <p:nvPr/>
            </p:nvSpPr>
            <p:spPr>
              <a:xfrm>
                <a:off x="149575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57" y="25587"/>
                    </a:lnTo>
                    <a:lnTo>
                      <a:pt x="25588" y="25375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9"/>
              <p:cNvSpPr/>
              <p:nvPr/>
            </p:nvSpPr>
            <p:spPr>
              <a:xfrm>
                <a:off x="144517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9"/>
              <p:cNvSpPr/>
              <p:nvPr/>
            </p:nvSpPr>
            <p:spPr>
              <a:xfrm>
                <a:off x="144517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9"/>
              <p:cNvSpPr/>
              <p:nvPr/>
            </p:nvSpPr>
            <p:spPr>
              <a:xfrm>
                <a:off x="13946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9"/>
              <p:cNvSpPr/>
              <p:nvPr/>
            </p:nvSpPr>
            <p:spPr>
              <a:xfrm>
                <a:off x="13946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9"/>
              <p:cNvSpPr/>
              <p:nvPr/>
            </p:nvSpPr>
            <p:spPr>
              <a:xfrm>
                <a:off x="134402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>
                <a:off x="134402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>
                <a:off x="12939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>
                <a:off x="12939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9"/>
              <p:cNvSpPr/>
              <p:nvPr/>
            </p:nvSpPr>
            <p:spPr>
              <a:xfrm>
                <a:off x="1243375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9"/>
              <p:cNvSpPr/>
              <p:nvPr/>
            </p:nvSpPr>
            <p:spPr>
              <a:xfrm>
                <a:off x="1243375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2" name="Google Shape;972;p19"/>
          <p:cNvGrpSpPr/>
          <p:nvPr/>
        </p:nvGrpSpPr>
        <p:grpSpPr>
          <a:xfrm>
            <a:off x="-81878" y="-1291979"/>
            <a:ext cx="3354657" cy="2194380"/>
            <a:chOff x="-81870" y="-594237"/>
            <a:chExt cx="3055800" cy="1998889"/>
          </a:xfrm>
        </p:grpSpPr>
        <p:grpSp>
          <p:nvGrpSpPr>
            <p:cNvPr id="973" name="Google Shape;973;p19"/>
            <p:cNvGrpSpPr/>
            <p:nvPr/>
          </p:nvGrpSpPr>
          <p:grpSpPr>
            <a:xfrm>
              <a:off x="-81870" y="-9598"/>
              <a:ext cx="3055800" cy="1414250"/>
              <a:chOff x="299125" y="0"/>
              <a:chExt cx="3055800" cy="1414250"/>
            </a:xfrm>
          </p:grpSpPr>
          <p:sp>
            <p:nvSpPr>
              <p:cNvPr id="974" name="Google Shape;974;p19"/>
              <p:cNvSpPr/>
              <p:nvPr/>
            </p:nvSpPr>
            <p:spPr>
              <a:xfrm>
                <a:off x="358850" y="0"/>
                <a:ext cx="2719100" cy="1212425"/>
              </a:xfrm>
              <a:custGeom>
                <a:avLst/>
                <a:gdLst/>
                <a:ahLst/>
                <a:cxnLst/>
                <a:rect l="l" t="t" r="r" b="b"/>
                <a:pathLst>
                  <a:path w="108764" h="48497" extrusionOk="0">
                    <a:moveTo>
                      <a:pt x="59960" y="36994"/>
                    </a:moveTo>
                    <a:lnTo>
                      <a:pt x="56030" y="40924"/>
                    </a:lnTo>
                    <a:lnTo>
                      <a:pt x="36628" y="40924"/>
                    </a:lnTo>
                    <a:lnTo>
                      <a:pt x="33410" y="44142"/>
                    </a:lnTo>
                    <a:lnTo>
                      <a:pt x="9480" y="44142"/>
                    </a:lnTo>
                    <a:lnTo>
                      <a:pt x="16628" y="36994"/>
                    </a:lnTo>
                    <a:close/>
                    <a:moveTo>
                      <a:pt x="1" y="1"/>
                    </a:moveTo>
                    <a:lnTo>
                      <a:pt x="1" y="3950"/>
                    </a:lnTo>
                    <a:lnTo>
                      <a:pt x="24913" y="3950"/>
                    </a:lnTo>
                    <a:lnTo>
                      <a:pt x="30424" y="9442"/>
                    </a:lnTo>
                    <a:lnTo>
                      <a:pt x="15492" y="9442"/>
                    </a:lnTo>
                    <a:lnTo>
                      <a:pt x="12178" y="6147"/>
                    </a:lnTo>
                    <a:lnTo>
                      <a:pt x="1" y="6147"/>
                    </a:lnTo>
                    <a:lnTo>
                      <a:pt x="1" y="12177"/>
                    </a:lnTo>
                    <a:lnTo>
                      <a:pt x="32659" y="12177"/>
                    </a:lnTo>
                    <a:lnTo>
                      <a:pt x="41136" y="20674"/>
                    </a:lnTo>
                    <a:lnTo>
                      <a:pt x="67397" y="20674"/>
                    </a:lnTo>
                    <a:lnTo>
                      <a:pt x="79516" y="32774"/>
                    </a:lnTo>
                    <a:lnTo>
                      <a:pt x="1" y="32774"/>
                    </a:lnTo>
                    <a:lnTo>
                      <a:pt x="1" y="48496"/>
                    </a:lnTo>
                    <a:lnTo>
                      <a:pt x="44200" y="48496"/>
                    </a:lnTo>
                    <a:lnTo>
                      <a:pt x="47764" y="44932"/>
                    </a:lnTo>
                    <a:lnTo>
                      <a:pt x="56145" y="44932"/>
                    </a:lnTo>
                    <a:lnTo>
                      <a:pt x="63910" y="37186"/>
                    </a:lnTo>
                    <a:lnTo>
                      <a:pt x="93138" y="37186"/>
                    </a:lnTo>
                    <a:lnTo>
                      <a:pt x="95816" y="39864"/>
                    </a:lnTo>
                    <a:lnTo>
                      <a:pt x="108764" y="39864"/>
                    </a:lnTo>
                    <a:lnTo>
                      <a:pt x="108764" y="34990"/>
                    </a:lnTo>
                    <a:lnTo>
                      <a:pt x="86029" y="34990"/>
                    </a:lnTo>
                    <a:lnTo>
                      <a:pt x="64006" y="12967"/>
                    </a:lnTo>
                    <a:lnTo>
                      <a:pt x="53968" y="12967"/>
                    </a:lnTo>
                    <a:lnTo>
                      <a:pt x="49036" y="17900"/>
                    </a:lnTo>
                    <a:lnTo>
                      <a:pt x="43063" y="17900"/>
                    </a:lnTo>
                    <a:lnTo>
                      <a:pt x="251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>
                <a:off x="1044275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63" y="6262"/>
                    </a:lnTo>
                    <a:lnTo>
                      <a:pt x="10617" y="6262"/>
                    </a:lnTo>
                    <a:lnTo>
                      <a:pt x="4336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>
                <a:off x="847750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63" y="6262"/>
                    </a:lnTo>
                    <a:lnTo>
                      <a:pt x="10617" y="6262"/>
                    </a:lnTo>
                    <a:lnTo>
                      <a:pt x="43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>
                <a:off x="651225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82" y="6262"/>
                    </a:lnTo>
                    <a:lnTo>
                      <a:pt x="10617" y="6262"/>
                    </a:lnTo>
                    <a:lnTo>
                      <a:pt x="43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>
                <a:off x="2790375" y="694100"/>
                <a:ext cx="22015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806" h="5203" extrusionOk="0">
                    <a:moveTo>
                      <a:pt x="0" y="1"/>
                    </a:moveTo>
                    <a:lnTo>
                      <a:pt x="5203" y="5203"/>
                    </a:lnTo>
                    <a:lnTo>
                      <a:pt x="8805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>
                <a:off x="2628050" y="694100"/>
                <a:ext cx="219675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787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>
                <a:off x="2465250" y="694100"/>
                <a:ext cx="21965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786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2429125" y="983100"/>
                <a:ext cx="925800" cy="91550"/>
              </a:xfrm>
              <a:custGeom>
                <a:avLst/>
                <a:gdLst/>
                <a:ahLst/>
                <a:cxnLst/>
                <a:rect l="l" t="t" r="r" b="b"/>
                <a:pathLst>
                  <a:path w="37032" h="3662" extrusionOk="0">
                    <a:moveTo>
                      <a:pt x="0" y="1"/>
                    </a:moveTo>
                    <a:lnTo>
                      <a:pt x="3661" y="3662"/>
                    </a:lnTo>
                    <a:lnTo>
                      <a:pt x="37032" y="3662"/>
                    </a:lnTo>
                    <a:lnTo>
                      <a:pt x="37032" y="2197"/>
                    </a:lnTo>
                    <a:lnTo>
                      <a:pt x="12447" y="2197"/>
                    </a:lnTo>
                    <a:lnTo>
                      <a:pt x="10250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>
                <a:off x="320800" y="590550"/>
                <a:ext cx="1801500" cy="168600"/>
              </a:xfrm>
              <a:custGeom>
                <a:avLst/>
                <a:gdLst/>
                <a:ahLst/>
                <a:cxnLst/>
                <a:rect l="l" t="t" r="r" b="b"/>
                <a:pathLst>
                  <a:path w="72060" h="6744" extrusionOk="0">
                    <a:moveTo>
                      <a:pt x="1" y="0"/>
                    </a:moveTo>
                    <a:lnTo>
                      <a:pt x="1" y="2254"/>
                    </a:lnTo>
                    <a:lnTo>
                      <a:pt x="36897" y="2254"/>
                    </a:lnTo>
                    <a:lnTo>
                      <a:pt x="41387" y="6744"/>
                    </a:lnTo>
                    <a:lnTo>
                      <a:pt x="72060" y="6744"/>
                    </a:lnTo>
                    <a:lnTo>
                      <a:pt x="70018" y="4701"/>
                    </a:lnTo>
                    <a:lnTo>
                      <a:pt x="49093" y="4701"/>
                    </a:lnTo>
                    <a:lnTo>
                      <a:pt x="443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>
                <a:off x="299125" y="1259600"/>
                <a:ext cx="790475" cy="154650"/>
              </a:xfrm>
              <a:custGeom>
                <a:avLst/>
                <a:gdLst/>
                <a:ahLst/>
                <a:cxnLst/>
                <a:rect l="l" t="t" r="r" b="b"/>
                <a:pathLst>
                  <a:path w="31619" h="6186" extrusionOk="0">
                    <a:moveTo>
                      <a:pt x="1" y="0"/>
                    </a:moveTo>
                    <a:lnTo>
                      <a:pt x="1" y="4509"/>
                    </a:lnTo>
                    <a:lnTo>
                      <a:pt x="19692" y="4509"/>
                    </a:lnTo>
                    <a:lnTo>
                      <a:pt x="18015" y="6185"/>
                    </a:lnTo>
                    <a:lnTo>
                      <a:pt x="25433" y="6185"/>
                    </a:lnTo>
                    <a:lnTo>
                      <a:pt x="316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>
                <a:off x="304800" y="671475"/>
                <a:ext cx="1007700" cy="87675"/>
              </a:xfrm>
              <a:custGeom>
                <a:avLst/>
                <a:gdLst/>
                <a:ahLst/>
                <a:cxnLst/>
                <a:rect l="l" t="t" r="r" b="b"/>
                <a:pathLst>
                  <a:path w="40308" h="3507" extrusionOk="0">
                    <a:moveTo>
                      <a:pt x="2236" y="0"/>
                    </a:moveTo>
                    <a:lnTo>
                      <a:pt x="1" y="3507"/>
                    </a:lnTo>
                    <a:lnTo>
                      <a:pt x="40308" y="3507"/>
                    </a:lnTo>
                    <a:lnTo>
                      <a:pt x="367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5" name="Google Shape;985;p19"/>
            <p:cNvGrpSpPr/>
            <p:nvPr/>
          </p:nvGrpSpPr>
          <p:grpSpPr>
            <a:xfrm rot="10800000">
              <a:off x="951495" y="-594237"/>
              <a:ext cx="1594931" cy="977909"/>
              <a:chOff x="1243375" y="2522725"/>
              <a:chExt cx="1043325" cy="639700"/>
            </a:xfrm>
          </p:grpSpPr>
          <p:sp>
            <p:nvSpPr>
              <p:cNvPr id="986" name="Google Shape;986;p19"/>
              <p:cNvSpPr/>
              <p:nvPr/>
            </p:nvSpPr>
            <p:spPr>
              <a:xfrm>
                <a:off x="16470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19"/>
              <p:cNvSpPr/>
              <p:nvPr/>
            </p:nvSpPr>
            <p:spPr>
              <a:xfrm>
                <a:off x="16470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19"/>
              <p:cNvSpPr/>
              <p:nvPr/>
            </p:nvSpPr>
            <p:spPr>
              <a:xfrm>
                <a:off x="1596925" y="2522725"/>
                <a:ext cx="6392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68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68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19"/>
              <p:cNvSpPr/>
              <p:nvPr/>
            </p:nvSpPr>
            <p:spPr>
              <a:xfrm>
                <a:off x="1596925" y="2522725"/>
                <a:ext cx="6392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68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68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19"/>
              <p:cNvSpPr/>
              <p:nvPr/>
            </p:nvSpPr>
            <p:spPr>
              <a:xfrm>
                <a:off x="15463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9"/>
              <p:cNvSpPr/>
              <p:nvPr/>
            </p:nvSpPr>
            <p:spPr>
              <a:xfrm>
                <a:off x="15463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19"/>
              <p:cNvSpPr/>
              <p:nvPr/>
            </p:nvSpPr>
            <p:spPr>
              <a:xfrm>
                <a:off x="149575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57" y="25587"/>
                    </a:lnTo>
                    <a:lnTo>
                      <a:pt x="25588" y="2537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19"/>
              <p:cNvSpPr/>
              <p:nvPr/>
            </p:nvSpPr>
            <p:spPr>
              <a:xfrm>
                <a:off x="149575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57" y="25587"/>
                    </a:lnTo>
                    <a:lnTo>
                      <a:pt x="25588" y="25375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19"/>
              <p:cNvSpPr/>
              <p:nvPr/>
            </p:nvSpPr>
            <p:spPr>
              <a:xfrm>
                <a:off x="144517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19"/>
              <p:cNvSpPr/>
              <p:nvPr/>
            </p:nvSpPr>
            <p:spPr>
              <a:xfrm>
                <a:off x="144517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19"/>
              <p:cNvSpPr/>
              <p:nvPr/>
            </p:nvSpPr>
            <p:spPr>
              <a:xfrm>
                <a:off x="13946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19"/>
              <p:cNvSpPr/>
              <p:nvPr/>
            </p:nvSpPr>
            <p:spPr>
              <a:xfrm>
                <a:off x="13946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19"/>
              <p:cNvSpPr/>
              <p:nvPr/>
            </p:nvSpPr>
            <p:spPr>
              <a:xfrm>
                <a:off x="134402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19"/>
              <p:cNvSpPr/>
              <p:nvPr/>
            </p:nvSpPr>
            <p:spPr>
              <a:xfrm>
                <a:off x="134402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19"/>
              <p:cNvSpPr/>
              <p:nvPr/>
            </p:nvSpPr>
            <p:spPr>
              <a:xfrm>
                <a:off x="12939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19"/>
              <p:cNvSpPr/>
              <p:nvPr/>
            </p:nvSpPr>
            <p:spPr>
              <a:xfrm>
                <a:off x="12939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19"/>
              <p:cNvSpPr/>
              <p:nvPr/>
            </p:nvSpPr>
            <p:spPr>
              <a:xfrm>
                <a:off x="1243375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9"/>
              <p:cNvSpPr/>
              <p:nvPr/>
            </p:nvSpPr>
            <p:spPr>
              <a:xfrm>
                <a:off x="1243375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4" name="Google Shape;1004;p19"/>
          <p:cNvGrpSpPr/>
          <p:nvPr/>
        </p:nvGrpSpPr>
        <p:grpSpPr>
          <a:xfrm rot="10800000">
            <a:off x="-7524" y="0"/>
            <a:ext cx="9151517" cy="5143439"/>
            <a:chOff x="-7524" y="0"/>
            <a:chExt cx="9151517" cy="5143439"/>
          </a:xfrm>
        </p:grpSpPr>
        <p:sp>
          <p:nvSpPr>
            <p:cNvPr id="1005" name="Google Shape;1005;p19"/>
            <p:cNvSpPr/>
            <p:nvPr/>
          </p:nvSpPr>
          <p:spPr>
            <a:xfrm flipH="1">
              <a:off x="-7524" y="2"/>
              <a:ext cx="4174216" cy="5143437"/>
            </a:xfrm>
            <a:custGeom>
              <a:avLst/>
              <a:gdLst/>
              <a:ahLst/>
              <a:cxnLst/>
              <a:rect l="l" t="t" r="r" b="b"/>
              <a:pathLst>
                <a:path w="49459" h="60943" extrusionOk="0">
                  <a:moveTo>
                    <a:pt x="7900" y="0"/>
                  </a:moveTo>
                  <a:lnTo>
                    <a:pt x="0" y="7900"/>
                  </a:lnTo>
                  <a:lnTo>
                    <a:pt x="15202" y="23101"/>
                  </a:lnTo>
                  <a:lnTo>
                    <a:pt x="1946" y="36357"/>
                  </a:lnTo>
                  <a:lnTo>
                    <a:pt x="26512" y="60942"/>
                  </a:lnTo>
                  <a:lnTo>
                    <a:pt x="41059" y="60942"/>
                  </a:lnTo>
                  <a:lnTo>
                    <a:pt x="12447" y="32311"/>
                  </a:lnTo>
                  <a:lnTo>
                    <a:pt x="21830" y="22928"/>
                  </a:lnTo>
                  <a:lnTo>
                    <a:pt x="9268" y="10385"/>
                  </a:lnTo>
                  <a:lnTo>
                    <a:pt x="14952" y="10385"/>
                  </a:lnTo>
                  <a:lnTo>
                    <a:pt x="30693" y="26126"/>
                  </a:lnTo>
                  <a:lnTo>
                    <a:pt x="24489" y="32350"/>
                  </a:lnTo>
                  <a:lnTo>
                    <a:pt x="49459" y="57320"/>
                  </a:lnTo>
                  <a:lnTo>
                    <a:pt x="49459" y="12466"/>
                  </a:lnTo>
                  <a:lnTo>
                    <a:pt x="37301" y="12466"/>
                  </a:lnTo>
                  <a:lnTo>
                    <a:pt x="41290" y="0"/>
                  </a:lnTo>
                  <a:close/>
                </a:path>
              </a:pathLst>
            </a:custGeom>
            <a:solidFill>
              <a:srgbClr val="FFFFFF">
                <a:alpha val="4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9"/>
            <p:cNvSpPr/>
            <p:nvPr/>
          </p:nvSpPr>
          <p:spPr>
            <a:xfrm flipH="1">
              <a:off x="7286200" y="0"/>
              <a:ext cx="1857793" cy="2020218"/>
            </a:xfrm>
            <a:custGeom>
              <a:avLst/>
              <a:gdLst/>
              <a:ahLst/>
              <a:cxnLst/>
              <a:rect l="l" t="t" r="r" b="b"/>
              <a:pathLst>
                <a:path w="35915" h="39055" extrusionOk="0">
                  <a:moveTo>
                    <a:pt x="1" y="0"/>
                  </a:moveTo>
                  <a:lnTo>
                    <a:pt x="1" y="39055"/>
                  </a:lnTo>
                  <a:lnTo>
                    <a:pt x="12004" y="39055"/>
                  </a:lnTo>
                  <a:lnTo>
                    <a:pt x="35915" y="15164"/>
                  </a:lnTo>
                  <a:lnTo>
                    <a:pt x="20752" y="0"/>
                  </a:lnTo>
                  <a:close/>
                </a:path>
              </a:pathLst>
            </a:custGeom>
            <a:solidFill>
              <a:srgbClr val="FFFFFF">
                <a:alpha val="4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7" name="Google Shape;1577;p31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8" name="Google Shape;1578;p31"/>
          <p:cNvGrpSpPr/>
          <p:nvPr/>
        </p:nvGrpSpPr>
        <p:grpSpPr>
          <a:xfrm>
            <a:off x="-81878" y="-1291979"/>
            <a:ext cx="3354657" cy="2194380"/>
            <a:chOff x="-81870" y="-594237"/>
            <a:chExt cx="3055800" cy="1998889"/>
          </a:xfrm>
        </p:grpSpPr>
        <p:grpSp>
          <p:nvGrpSpPr>
            <p:cNvPr id="1579" name="Google Shape;1579;p31"/>
            <p:cNvGrpSpPr/>
            <p:nvPr/>
          </p:nvGrpSpPr>
          <p:grpSpPr>
            <a:xfrm>
              <a:off x="-81870" y="-9598"/>
              <a:ext cx="3055800" cy="1414250"/>
              <a:chOff x="299125" y="0"/>
              <a:chExt cx="3055800" cy="1414250"/>
            </a:xfrm>
          </p:grpSpPr>
          <p:sp>
            <p:nvSpPr>
              <p:cNvPr id="1580" name="Google Shape;1580;p31"/>
              <p:cNvSpPr/>
              <p:nvPr/>
            </p:nvSpPr>
            <p:spPr>
              <a:xfrm>
                <a:off x="358850" y="0"/>
                <a:ext cx="2719100" cy="1212425"/>
              </a:xfrm>
              <a:custGeom>
                <a:avLst/>
                <a:gdLst/>
                <a:ahLst/>
                <a:cxnLst/>
                <a:rect l="l" t="t" r="r" b="b"/>
                <a:pathLst>
                  <a:path w="108764" h="48497" extrusionOk="0">
                    <a:moveTo>
                      <a:pt x="59960" y="36994"/>
                    </a:moveTo>
                    <a:lnTo>
                      <a:pt x="56030" y="40924"/>
                    </a:lnTo>
                    <a:lnTo>
                      <a:pt x="36628" y="40924"/>
                    </a:lnTo>
                    <a:lnTo>
                      <a:pt x="33410" y="44142"/>
                    </a:lnTo>
                    <a:lnTo>
                      <a:pt x="9480" y="44142"/>
                    </a:lnTo>
                    <a:lnTo>
                      <a:pt x="16628" y="36994"/>
                    </a:lnTo>
                    <a:close/>
                    <a:moveTo>
                      <a:pt x="1" y="1"/>
                    </a:moveTo>
                    <a:lnTo>
                      <a:pt x="1" y="3950"/>
                    </a:lnTo>
                    <a:lnTo>
                      <a:pt x="24913" y="3950"/>
                    </a:lnTo>
                    <a:lnTo>
                      <a:pt x="30424" y="9442"/>
                    </a:lnTo>
                    <a:lnTo>
                      <a:pt x="15492" y="9442"/>
                    </a:lnTo>
                    <a:lnTo>
                      <a:pt x="12178" y="6147"/>
                    </a:lnTo>
                    <a:lnTo>
                      <a:pt x="1" y="6147"/>
                    </a:lnTo>
                    <a:lnTo>
                      <a:pt x="1" y="12177"/>
                    </a:lnTo>
                    <a:lnTo>
                      <a:pt x="32659" y="12177"/>
                    </a:lnTo>
                    <a:lnTo>
                      <a:pt x="41136" y="20674"/>
                    </a:lnTo>
                    <a:lnTo>
                      <a:pt x="67397" y="20674"/>
                    </a:lnTo>
                    <a:lnTo>
                      <a:pt x="79516" y="32774"/>
                    </a:lnTo>
                    <a:lnTo>
                      <a:pt x="1" y="32774"/>
                    </a:lnTo>
                    <a:lnTo>
                      <a:pt x="1" y="48496"/>
                    </a:lnTo>
                    <a:lnTo>
                      <a:pt x="44200" y="48496"/>
                    </a:lnTo>
                    <a:lnTo>
                      <a:pt x="47764" y="44932"/>
                    </a:lnTo>
                    <a:lnTo>
                      <a:pt x="56145" y="44932"/>
                    </a:lnTo>
                    <a:lnTo>
                      <a:pt x="63910" y="37186"/>
                    </a:lnTo>
                    <a:lnTo>
                      <a:pt x="93138" y="37186"/>
                    </a:lnTo>
                    <a:lnTo>
                      <a:pt x="95816" y="39864"/>
                    </a:lnTo>
                    <a:lnTo>
                      <a:pt x="108764" y="39864"/>
                    </a:lnTo>
                    <a:lnTo>
                      <a:pt x="108764" y="34990"/>
                    </a:lnTo>
                    <a:lnTo>
                      <a:pt x="86029" y="34990"/>
                    </a:lnTo>
                    <a:lnTo>
                      <a:pt x="64006" y="12967"/>
                    </a:lnTo>
                    <a:lnTo>
                      <a:pt x="53968" y="12967"/>
                    </a:lnTo>
                    <a:lnTo>
                      <a:pt x="49036" y="17900"/>
                    </a:lnTo>
                    <a:lnTo>
                      <a:pt x="43063" y="17900"/>
                    </a:lnTo>
                    <a:lnTo>
                      <a:pt x="251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1"/>
              <p:cNvSpPr/>
              <p:nvPr/>
            </p:nvSpPr>
            <p:spPr>
              <a:xfrm>
                <a:off x="1044275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63" y="6262"/>
                    </a:lnTo>
                    <a:lnTo>
                      <a:pt x="10617" y="6262"/>
                    </a:lnTo>
                    <a:lnTo>
                      <a:pt x="4336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847750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63" y="6262"/>
                    </a:lnTo>
                    <a:lnTo>
                      <a:pt x="10617" y="6262"/>
                    </a:lnTo>
                    <a:lnTo>
                      <a:pt x="43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651225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82" y="6262"/>
                    </a:lnTo>
                    <a:lnTo>
                      <a:pt x="10617" y="6262"/>
                    </a:lnTo>
                    <a:lnTo>
                      <a:pt x="43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1"/>
              <p:cNvSpPr/>
              <p:nvPr/>
            </p:nvSpPr>
            <p:spPr>
              <a:xfrm>
                <a:off x="2790375" y="694100"/>
                <a:ext cx="22015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806" h="5203" extrusionOk="0">
                    <a:moveTo>
                      <a:pt x="0" y="1"/>
                    </a:moveTo>
                    <a:lnTo>
                      <a:pt x="5203" y="5203"/>
                    </a:lnTo>
                    <a:lnTo>
                      <a:pt x="8805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1"/>
              <p:cNvSpPr/>
              <p:nvPr/>
            </p:nvSpPr>
            <p:spPr>
              <a:xfrm>
                <a:off x="2628050" y="694100"/>
                <a:ext cx="219675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787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1"/>
              <p:cNvSpPr/>
              <p:nvPr/>
            </p:nvSpPr>
            <p:spPr>
              <a:xfrm>
                <a:off x="2465250" y="694100"/>
                <a:ext cx="21965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786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1"/>
              <p:cNvSpPr/>
              <p:nvPr/>
            </p:nvSpPr>
            <p:spPr>
              <a:xfrm>
                <a:off x="2429125" y="983100"/>
                <a:ext cx="925800" cy="91550"/>
              </a:xfrm>
              <a:custGeom>
                <a:avLst/>
                <a:gdLst/>
                <a:ahLst/>
                <a:cxnLst/>
                <a:rect l="l" t="t" r="r" b="b"/>
                <a:pathLst>
                  <a:path w="37032" h="3662" extrusionOk="0">
                    <a:moveTo>
                      <a:pt x="0" y="1"/>
                    </a:moveTo>
                    <a:lnTo>
                      <a:pt x="3661" y="3662"/>
                    </a:lnTo>
                    <a:lnTo>
                      <a:pt x="37032" y="3662"/>
                    </a:lnTo>
                    <a:lnTo>
                      <a:pt x="37032" y="2197"/>
                    </a:lnTo>
                    <a:lnTo>
                      <a:pt x="12447" y="2197"/>
                    </a:lnTo>
                    <a:lnTo>
                      <a:pt x="10250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1"/>
              <p:cNvSpPr/>
              <p:nvPr/>
            </p:nvSpPr>
            <p:spPr>
              <a:xfrm>
                <a:off x="320800" y="590550"/>
                <a:ext cx="1801500" cy="168600"/>
              </a:xfrm>
              <a:custGeom>
                <a:avLst/>
                <a:gdLst/>
                <a:ahLst/>
                <a:cxnLst/>
                <a:rect l="l" t="t" r="r" b="b"/>
                <a:pathLst>
                  <a:path w="72060" h="6744" extrusionOk="0">
                    <a:moveTo>
                      <a:pt x="1" y="0"/>
                    </a:moveTo>
                    <a:lnTo>
                      <a:pt x="1" y="2254"/>
                    </a:lnTo>
                    <a:lnTo>
                      <a:pt x="36897" y="2254"/>
                    </a:lnTo>
                    <a:lnTo>
                      <a:pt x="41387" y="6744"/>
                    </a:lnTo>
                    <a:lnTo>
                      <a:pt x="72060" y="6744"/>
                    </a:lnTo>
                    <a:lnTo>
                      <a:pt x="70018" y="4701"/>
                    </a:lnTo>
                    <a:lnTo>
                      <a:pt x="49093" y="4701"/>
                    </a:lnTo>
                    <a:lnTo>
                      <a:pt x="443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299125" y="1259600"/>
                <a:ext cx="790475" cy="154650"/>
              </a:xfrm>
              <a:custGeom>
                <a:avLst/>
                <a:gdLst/>
                <a:ahLst/>
                <a:cxnLst/>
                <a:rect l="l" t="t" r="r" b="b"/>
                <a:pathLst>
                  <a:path w="31619" h="6186" extrusionOk="0">
                    <a:moveTo>
                      <a:pt x="1" y="0"/>
                    </a:moveTo>
                    <a:lnTo>
                      <a:pt x="1" y="4509"/>
                    </a:lnTo>
                    <a:lnTo>
                      <a:pt x="19692" y="4509"/>
                    </a:lnTo>
                    <a:lnTo>
                      <a:pt x="18015" y="6185"/>
                    </a:lnTo>
                    <a:lnTo>
                      <a:pt x="25433" y="6185"/>
                    </a:lnTo>
                    <a:lnTo>
                      <a:pt x="316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304800" y="671475"/>
                <a:ext cx="1007700" cy="87675"/>
              </a:xfrm>
              <a:custGeom>
                <a:avLst/>
                <a:gdLst/>
                <a:ahLst/>
                <a:cxnLst/>
                <a:rect l="l" t="t" r="r" b="b"/>
                <a:pathLst>
                  <a:path w="40308" h="3507" extrusionOk="0">
                    <a:moveTo>
                      <a:pt x="2236" y="0"/>
                    </a:moveTo>
                    <a:lnTo>
                      <a:pt x="1" y="3507"/>
                    </a:lnTo>
                    <a:lnTo>
                      <a:pt x="40308" y="3507"/>
                    </a:lnTo>
                    <a:lnTo>
                      <a:pt x="367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1" name="Google Shape;1591;p31"/>
            <p:cNvGrpSpPr/>
            <p:nvPr/>
          </p:nvGrpSpPr>
          <p:grpSpPr>
            <a:xfrm rot="10800000">
              <a:off x="951495" y="-594237"/>
              <a:ext cx="1594931" cy="977909"/>
              <a:chOff x="1243375" y="2522725"/>
              <a:chExt cx="1043325" cy="639700"/>
            </a:xfrm>
          </p:grpSpPr>
          <p:sp>
            <p:nvSpPr>
              <p:cNvPr id="1592" name="Google Shape;1592;p31"/>
              <p:cNvSpPr/>
              <p:nvPr/>
            </p:nvSpPr>
            <p:spPr>
              <a:xfrm>
                <a:off x="16470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16470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1"/>
              <p:cNvSpPr/>
              <p:nvPr/>
            </p:nvSpPr>
            <p:spPr>
              <a:xfrm>
                <a:off x="1596925" y="2522725"/>
                <a:ext cx="6392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68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68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1"/>
              <p:cNvSpPr/>
              <p:nvPr/>
            </p:nvSpPr>
            <p:spPr>
              <a:xfrm>
                <a:off x="1596925" y="2522725"/>
                <a:ext cx="6392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68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68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15463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15463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149575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57" y="25587"/>
                    </a:lnTo>
                    <a:lnTo>
                      <a:pt x="25588" y="2537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1"/>
              <p:cNvSpPr/>
              <p:nvPr/>
            </p:nvSpPr>
            <p:spPr>
              <a:xfrm>
                <a:off x="149575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57" y="25587"/>
                    </a:lnTo>
                    <a:lnTo>
                      <a:pt x="25588" y="25375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1"/>
              <p:cNvSpPr/>
              <p:nvPr/>
            </p:nvSpPr>
            <p:spPr>
              <a:xfrm>
                <a:off x="144517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144517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13946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13946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1"/>
              <p:cNvSpPr/>
              <p:nvPr/>
            </p:nvSpPr>
            <p:spPr>
              <a:xfrm>
                <a:off x="134402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1"/>
              <p:cNvSpPr/>
              <p:nvPr/>
            </p:nvSpPr>
            <p:spPr>
              <a:xfrm>
                <a:off x="134402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1"/>
              <p:cNvSpPr/>
              <p:nvPr/>
            </p:nvSpPr>
            <p:spPr>
              <a:xfrm>
                <a:off x="12939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1"/>
              <p:cNvSpPr/>
              <p:nvPr/>
            </p:nvSpPr>
            <p:spPr>
              <a:xfrm>
                <a:off x="12939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1"/>
              <p:cNvSpPr/>
              <p:nvPr/>
            </p:nvSpPr>
            <p:spPr>
              <a:xfrm>
                <a:off x="1243375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1"/>
              <p:cNvSpPr/>
              <p:nvPr/>
            </p:nvSpPr>
            <p:spPr>
              <a:xfrm>
                <a:off x="1243375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0" name="Google Shape;1610;p31"/>
          <p:cNvGrpSpPr/>
          <p:nvPr/>
        </p:nvGrpSpPr>
        <p:grpSpPr>
          <a:xfrm rot="10800000">
            <a:off x="5860122" y="4236515"/>
            <a:ext cx="3354657" cy="2194380"/>
            <a:chOff x="-81870" y="-594237"/>
            <a:chExt cx="3055800" cy="1998889"/>
          </a:xfrm>
        </p:grpSpPr>
        <p:grpSp>
          <p:nvGrpSpPr>
            <p:cNvPr id="1611" name="Google Shape;1611;p31"/>
            <p:cNvGrpSpPr/>
            <p:nvPr/>
          </p:nvGrpSpPr>
          <p:grpSpPr>
            <a:xfrm>
              <a:off x="-81870" y="-9598"/>
              <a:ext cx="3055800" cy="1414250"/>
              <a:chOff x="299125" y="0"/>
              <a:chExt cx="3055800" cy="1414250"/>
            </a:xfrm>
          </p:grpSpPr>
          <p:sp>
            <p:nvSpPr>
              <p:cNvPr id="1612" name="Google Shape;1612;p31"/>
              <p:cNvSpPr/>
              <p:nvPr/>
            </p:nvSpPr>
            <p:spPr>
              <a:xfrm>
                <a:off x="358850" y="0"/>
                <a:ext cx="2719100" cy="1212425"/>
              </a:xfrm>
              <a:custGeom>
                <a:avLst/>
                <a:gdLst/>
                <a:ahLst/>
                <a:cxnLst/>
                <a:rect l="l" t="t" r="r" b="b"/>
                <a:pathLst>
                  <a:path w="108764" h="48497" extrusionOk="0">
                    <a:moveTo>
                      <a:pt x="59960" y="36994"/>
                    </a:moveTo>
                    <a:lnTo>
                      <a:pt x="56030" y="40924"/>
                    </a:lnTo>
                    <a:lnTo>
                      <a:pt x="36628" y="40924"/>
                    </a:lnTo>
                    <a:lnTo>
                      <a:pt x="33410" y="44142"/>
                    </a:lnTo>
                    <a:lnTo>
                      <a:pt x="9480" y="44142"/>
                    </a:lnTo>
                    <a:lnTo>
                      <a:pt x="16628" y="36994"/>
                    </a:lnTo>
                    <a:close/>
                    <a:moveTo>
                      <a:pt x="1" y="1"/>
                    </a:moveTo>
                    <a:lnTo>
                      <a:pt x="1" y="3950"/>
                    </a:lnTo>
                    <a:lnTo>
                      <a:pt x="24913" y="3950"/>
                    </a:lnTo>
                    <a:lnTo>
                      <a:pt x="30424" y="9442"/>
                    </a:lnTo>
                    <a:lnTo>
                      <a:pt x="15492" y="9442"/>
                    </a:lnTo>
                    <a:lnTo>
                      <a:pt x="12178" y="6147"/>
                    </a:lnTo>
                    <a:lnTo>
                      <a:pt x="1" y="6147"/>
                    </a:lnTo>
                    <a:lnTo>
                      <a:pt x="1" y="12177"/>
                    </a:lnTo>
                    <a:lnTo>
                      <a:pt x="32659" y="12177"/>
                    </a:lnTo>
                    <a:lnTo>
                      <a:pt x="41136" y="20674"/>
                    </a:lnTo>
                    <a:lnTo>
                      <a:pt x="67397" y="20674"/>
                    </a:lnTo>
                    <a:lnTo>
                      <a:pt x="79516" y="32774"/>
                    </a:lnTo>
                    <a:lnTo>
                      <a:pt x="1" y="32774"/>
                    </a:lnTo>
                    <a:lnTo>
                      <a:pt x="1" y="48496"/>
                    </a:lnTo>
                    <a:lnTo>
                      <a:pt x="44200" y="48496"/>
                    </a:lnTo>
                    <a:lnTo>
                      <a:pt x="47764" y="44932"/>
                    </a:lnTo>
                    <a:lnTo>
                      <a:pt x="56145" y="44932"/>
                    </a:lnTo>
                    <a:lnTo>
                      <a:pt x="63910" y="37186"/>
                    </a:lnTo>
                    <a:lnTo>
                      <a:pt x="93138" y="37186"/>
                    </a:lnTo>
                    <a:lnTo>
                      <a:pt x="95816" y="39864"/>
                    </a:lnTo>
                    <a:lnTo>
                      <a:pt x="108764" y="39864"/>
                    </a:lnTo>
                    <a:lnTo>
                      <a:pt x="108764" y="34990"/>
                    </a:lnTo>
                    <a:lnTo>
                      <a:pt x="86029" y="34990"/>
                    </a:lnTo>
                    <a:lnTo>
                      <a:pt x="64006" y="12967"/>
                    </a:lnTo>
                    <a:lnTo>
                      <a:pt x="53968" y="12967"/>
                    </a:lnTo>
                    <a:lnTo>
                      <a:pt x="49036" y="17900"/>
                    </a:lnTo>
                    <a:lnTo>
                      <a:pt x="43063" y="17900"/>
                    </a:lnTo>
                    <a:lnTo>
                      <a:pt x="25164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1044275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63" y="6262"/>
                    </a:lnTo>
                    <a:lnTo>
                      <a:pt x="10617" y="6262"/>
                    </a:lnTo>
                    <a:lnTo>
                      <a:pt x="4336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1"/>
              <p:cNvSpPr/>
              <p:nvPr/>
            </p:nvSpPr>
            <p:spPr>
              <a:xfrm>
                <a:off x="847750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63" y="6262"/>
                    </a:lnTo>
                    <a:lnTo>
                      <a:pt x="10617" y="6262"/>
                    </a:lnTo>
                    <a:lnTo>
                      <a:pt x="43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1"/>
              <p:cNvSpPr/>
              <p:nvPr/>
            </p:nvSpPr>
            <p:spPr>
              <a:xfrm>
                <a:off x="651225" y="362225"/>
                <a:ext cx="265450" cy="156575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6263" extrusionOk="0">
                    <a:moveTo>
                      <a:pt x="1" y="1"/>
                    </a:moveTo>
                    <a:lnTo>
                      <a:pt x="6282" y="6262"/>
                    </a:lnTo>
                    <a:lnTo>
                      <a:pt x="10617" y="6262"/>
                    </a:lnTo>
                    <a:lnTo>
                      <a:pt x="4355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2790375" y="694100"/>
                <a:ext cx="22015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806" h="5203" extrusionOk="0">
                    <a:moveTo>
                      <a:pt x="0" y="1"/>
                    </a:moveTo>
                    <a:lnTo>
                      <a:pt x="5203" y="5203"/>
                    </a:lnTo>
                    <a:lnTo>
                      <a:pt x="8805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2628050" y="694100"/>
                <a:ext cx="219675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787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1"/>
              <p:cNvSpPr/>
              <p:nvPr/>
            </p:nvSpPr>
            <p:spPr>
              <a:xfrm>
                <a:off x="2465250" y="694100"/>
                <a:ext cx="21965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8786" h="5203" extrusionOk="0">
                    <a:moveTo>
                      <a:pt x="0" y="1"/>
                    </a:moveTo>
                    <a:lnTo>
                      <a:pt x="5183" y="5203"/>
                    </a:lnTo>
                    <a:lnTo>
                      <a:pt x="8786" y="5203"/>
                    </a:lnTo>
                    <a:lnTo>
                      <a:pt x="3603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1"/>
              <p:cNvSpPr/>
              <p:nvPr/>
            </p:nvSpPr>
            <p:spPr>
              <a:xfrm>
                <a:off x="2429125" y="983100"/>
                <a:ext cx="925800" cy="91550"/>
              </a:xfrm>
              <a:custGeom>
                <a:avLst/>
                <a:gdLst/>
                <a:ahLst/>
                <a:cxnLst/>
                <a:rect l="l" t="t" r="r" b="b"/>
                <a:pathLst>
                  <a:path w="37032" h="3662" extrusionOk="0">
                    <a:moveTo>
                      <a:pt x="0" y="1"/>
                    </a:moveTo>
                    <a:lnTo>
                      <a:pt x="3661" y="3662"/>
                    </a:lnTo>
                    <a:lnTo>
                      <a:pt x="37032" y="3662"/>
                    </a:lnTo>
                    <a:lnTo>
                      <a:pt x="37032" y="2197"/>
                    </a:lnTo>
                    <a:lnTo>
                      <a:pt x="12447" y="2197"/>
                    </a:lnTo>
                    <a:lnTo>
                      <a:pt x="10250" y="1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1"/>
              <p:cNvSpPr/>
              <p:nvPr/>
            </p:nvSpPr>
            <p:spPr>
              <a:xfrm>
                <a:off x="320800" y="590550"/>
                <a:ext cx="1801500" cy="168600"/>
              </a:xfrm>
              <a:custGeom>
                <a:avLst/>
                <a:gdLst/>
                <a:ahLst/>
                <a:cxnLst/>
                <a:rect l="l" t="t" r="r" b="b"/>
                <a:pathLst>
                  <a:path w="72060" h="6744" extrusionOk="0">
                    <a:moveTo>
                      <a:pt x="1" y="0"/>
                    </a:moveTo>
                    <a:lnTo>
                      <a:pt x="1" y="2254"/>
                    </a:lnTo>
                    <a:lnTo>
                      <a:pt x="36897" y="2254"/>
                    </a:lnTo>
                    <a:lnTo>
                      <a:pt x="41387" y="6744"/>
                    </a:lnTo>
                    <a:lnTo>
                      <a:pt x="72060" y="6744"/>
                    </a:lnTo>
                    <a:lnTo>
                      <a:pt x="70018" y="4701"/>
                    </a:lnTo>
                    <a:lnTo>
                      <a:pt x="49093" y="4701"/>
                    </a:lnTo>
                    <a:lnTo>
                      <a:pt x="44392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1"/>
              <p:cNvSpPr/>
              <p:nvPr/>
            </p:nvSpPr>
            <p:spPr>
              <a:xfrm>
                <a:off x="299125" y="1259600"/>
                <a:ext cx="790475" cy="154650"/>
              </a:xfrm>
              <a:custGeom>
                <a:avLst/>
                <a:gdLst/>
                <a:ahLst/>
                <a:cxnLst/>
                <a:rect l="l" t="t" r="r" b="b"/>
                <a:pathLst>
                  <a:path w="31619" h="6186" extrusionOk="0">
                    <a:moveTo>
                      <a:pt x="1" y="0"/>
                    </a:moveTo>
                    <a:lnTo>
                      <a:pt x="1" y="4509"/>
                    </a:lnTo>
                    <a:lnTo>
                      <a:pt x="19692" y="4509"/>
                    </a:lnTo>
                    <a:lnTo>
                      <a:pt x="18015" y="6185"/>
                    </a:lnTo>
                    <a:lnTo>
                      <a:pt x="25433" y="6185"/>
                    </a:lnTo>
                    <a:lnTo>
                      <a:pt x="31618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1"/>
              <p:cNvSpPr/>
              <p:nvPr/>
            </p:nvSpPr>
            <p:spPr>
              <a:xfrm>
                <a:off x="304800" y="671475"/>
                <a:ext cx="1007700" cy="87675"/>
              </a:xfrm>
              <a:custGeom>
                <a:avLst/>
                <a:gdLst/>
                <a:ahLst/>
                <a:cxnLst/>
                <a:rect l="l" t="t" r="r" b="b"/>
                <a:pathLst>
                  <a:path w="40308" h="3507" extrusionOk="0">
                    <a:moveTo>
                      <a:pt x="2236" y="0"/>
                    </a:moveTo>
                    <a:lnTo>
                      <a:pt x="1" y="3507"/>
                    </a:lnTo>
                    <a:lnTo>
                      <a:pt x="40308" y="3507"/>
                    </a:lnTo>
                    <a:lnTo>
                      <a:pt x="367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1E3190"/>
                  </a:gs>
                  <a:gs pos="100000">
                    <a:srgbClr val="6BD5FB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3" name="Google Shape;1623;p31"/>
            <p:cNvGrpSpPr/>
            <p:nvPr/>
          </p:nvGrpSpPr>
          <p:grpSpPr>
            <a:xfrm rot="10800000">
              <a:off x="951495" y="-594237"/>
              <a:ext cx="1594931" cy="977909"/>
              <a:chOff x="1243375" y="2522725"/>
              <a:chExt cx="1043325" cy="639700"/>
            </a:xfrm>
          </p:grpSpPr>
          <p:sp>
            <p:nvSpPr>
              <p:cNvPr id="1624" name="Google Shape;1624;p31"/>
              <p:cNvSpPr/>
              <p:nvPr/>
            </p:nvSpPr>
            <p:spPr>
              <a:xfrm>
                <a:off x="16470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1"/>
              <p:cNvSpPr/>
              <p:nvPr/>
            </p:nvSpPr>
            <p:spPr>
              <a:xfrm>
                <a:off x="16470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1"/>
              <p:cNvSpPr/>
              <p:nvPr/>
            </p:nvSpPr>
            <p:spPr>
              <a:xfrm>
                <a:off x="1596925" y="2522725"/>
                <a:ext cx="6392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68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68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1"/>
              <p:cNvSpPr/>
              <p:nvPr/>
            </p:nvSpPr>
            <p:spPr>
              <a:xfrm>
                <a:off x="1596925" y="2522725"/>
                <a:ext cx="6392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68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68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1"/>
              <p:cNvSpPr/>
              <p:nvPr/>
            </p:nvSpPr>
            <p:spPr>
              <a:xfrm>
                <a:off x="15463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1"/>
              <p:cNvSpPr/>
              <p:nvPr/>
            </p:nvSpPr>
            <p:spPr>
              <a:xfrm>
                <a:off x="15463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1"/>
              <p:cNvSpPr/>
              <p:nvPr/>
            </p:nvSpPr>
            <p:spPr>
              <a:xfrm>
                <a:off x="149575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57" y="25587"/>
                    </a:lnTo>
                    <a:lnTo>
                      <a:pt x="25588" y="2537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149575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57" y="25587"/>
                    </a:lnTo>
                    <a:lnTo>
                      <a:pt x="25588" y="25375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144517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1"/>
              <p:cNvSpPr/>
              <p:nvPr/>
            </p:nvSpPr>
            <p:spPr>
              <a:xfrm>
                <a:off x="144517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13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13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1"/>
              <p:cNvSpPr/>
              <p:nvPr/>
            </p:nvSpPr>
            <p:spPr>
              <a:xfrm>
                <a:off x="13946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1394600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134402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1344025" y="2522725"/>
                <a:ext cx="639700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8" h="25588" fill="none" extrusionOk="0">
                    <a:moveTo>
                      <a:pt x="232" y="0"/>
                    </a:moveTo>
                    <a:lnTo>
                      <a:pt x="1" y="212"/>
                    </a:lnTo>
                    <a:lnTo>
                      <a:pt x="25376" y="25587"/>
                    </a:lnTo>
                    <a:lnTo>
                      <a:pt x="25588" y="25375"/>
                    </a:lnTo>
                    <a:lnTo>
                      <a:pt x="23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12939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1293950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243375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243375" y="2522725"/>
                <a:ext cx="639675" cy="639700"/>
              </a:xfrm>
              <a:custGeom>
                <a:avLst/>
                <a:gdLst/>
                <a:ahLst/>
                <a:cxnLst/>
                <a:rect l="l" t="t" r="r" b="b"/>
                <a:pathLst>
                  <a:path w="25587" h="25588" fill="none" extrusionOk="0">
                    <a:moveTo>
                      <a:pt x="212" y="0"/>
                    </a:moveTo>
                    <a:lnTo>
                      <a:pt x="0" y="212"/>
                    </a:lnTo>
                    <a:lnTo>
                      <a:pt x="25356" y="25587"/>
                    </a:lnTo>
                    <a:lnTo>
                      <a:pt x="25587" y="25375"/>
                    </a:lnTo>
                    <a:lnTo>
                      <a:pt x="212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42" name="Google Shape;1642;p31"/>
          <p:cNvGrpSpPr/>
          <p:nvPr/>
        </p:nvGrpSpPr>
        <p:grpSpPr>
          <a:xfrm rot="10800000" flipH="1">
            <a:off x="6238275" y="160831"/>
            <a:ext cx="2595500" cy="309925"/>
            <a:chOff x="-4598500" y="-2669975"/>
            <a:chExt cx="2595500" cy="309925"/>
          </a:xfrm>
        </p:grpSpPr>
        <p:sp>
          <p:nvSpPr>
            <p:cNvPr id="1643" name="Google Shape;1643;p31"/>
            <p:cNvSpPr/>
            <p:nvPr/>
          </p:nvSpPr>
          <p:spPr>
            <a:xfrm>
              <a:off x="-2108325" y="-2466350"/>
              <a:ext cx="105325" cy="106300"/>
            </a:xfrm>
            <a:custGeom>
              <a:avLst/>
              <a:gdLst/>
              <a:ahLst/>
              <a:cxnLst/>
              <a:rect l="l" t="t" r="r" b="b"/>
              <a:pathLst>
                <a:path w="4213" h="4252" extrusionOk="0">
                  <a:moveTo>
                    <a:pt x="2106" y="1"/>
                  </a:moveTo>
                  <a:lnTo>
                    <a:pt x="1709" y="40"/>
                  </a:lnTo>
                  <a:lnTo>
                    <a:pt x="1312" y="160"/>
                  </a:lnTo>
                  <a:lnTo>
                    <a:pt x="994" y="319"/>
                  </a:lnTo>
                  <a:lnTo>
                    <a:pt x="676" y="557"/>
                  </a:lnTo>
                  <a:lnTo>
                    <a:pt x="438" y="795"/>
                  </a:lnTo>
                  <a:lnTo>
                    <a:pt x="199" y="1113"/>
                  </a:lnTo>
                  <a:lnTo>
                    <a:pt x="80" y="1471"/>
                  </a:lnTo>
                  <a:lnTo>
                    <a:pt x="1" y="1868"/>
                  </a:lnTo>
                  <a:lnTo>
                    <a:pt x="2106" y="1868"/>
                  </a:lnTo>
                  <a:lnTo>
                    <a:pt x="2106" y="2385"/>
                  </a:lnTo>
                  <a:lnTo>
                    <a:pt x="1" y="2385"/>
                  </a:lnTo>
                  <a:lnTo>
                    <a:pt x="80" y="2782"/>
                  </a:lnTo>
                  <a:lnTo>
                    <a:pt x="199" y="3139"/>
                  </a:lnTo>
                  <a:lnTo>
                    <a:pt x="438" y="3457"/>
                  </a:lnTo>
                  <a:lnTo>
                    <a:pt x="676" y="3735"/>
                  </a:lnTo>
                  <a:lnTo>
                    <a:pt x="994" y="3934"/>
                  </a:lnTo>
                  <a:lnTo>
                    <a:pt x="1312" y="4093"/>
                  </a:lnTo>
                  <a:lnTo>
                    <a:pt x="1709" y="4212"/>
                  </a:lnTo>
                  <a:lnTo>
                    <a:pt x="2106" y="4252"/>
                  </a:lnTo>
                  <a:lnTo>
                    <a:pt x="2504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16"/>
                  </a:lnTo>
                  <a:lnTo>
                    <a:pt x="3855" y="3298"/>
                  </a:lnTo>
                  <a:lnTo>
                    <a:pt x="4053" y="2941"/>
                  </a:lnTo>
                  <a:lnTo>
                    <a:pt x="4172" y="2544"/>
                  </a:lnTo>
                  <a:lnTo>
                    <a:pt x="4212" y="2146"/>
                  </a:lnTo>
                  <a:lnTo>
                    <a:pt x="4172" y="1709"/>
                  </a:lnTo>
                  <a:lnTo>
                    <a:pt x="4053" y="1312"/>
                  </a:lnTo>
                  <a:lnTo>
                    <a:pt x="3855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60"/>
                  </a:lnTo>
                  <a:lnTo>
                    <a:pt x="2504" y="40"/>
                  </a:lnTo>
                  <a:lnTo>
                    <a:pt x="210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1"/>
            <p:cNvSpPr/>
            <p:nvPr/>
          </p:nvSpPr>
          <p:spPr>
            <a:xfrm>
              <a:off x="-2108325" y="-2466350"/>
              <a:ext cx="105325" cy="106300"/>
            </a:xfrm>
            <a:custGeom>
              <a:avLst/>
              <a:gdLst/>
              <a:ahLst/>
              <a:cxnLst/>
              <a:rect l="l" t="t" r="r" b="b"/>
              <a:pathLst>
                <a:path w="4213" h="4252" fill="none" extrusionOk="0">
                  <a:moveTo>
                    <a:pt x="2106" y="1"/>
                  </a:moveTo>
                  <a:lnTo>
                    <a:pt x="2106" y="1"/>
                  </a:lnTo>
                  <a:lnTo>
                    <a:pt x="1709" y="40"/>
                  </a:lnTo>
                  <a:lnTo>
                    <a:pt x="1312" y="160"/>
                  </a:lnTo>
                  <a:lnTo>
                    <a:pt x="994" y="319"/>
                  </a:lnTo>
                  <a:lnTo>
                    <a:pt x="676" y="557"/>
                  </a:lnTo>
                  <a:lnTo>
                    <a:pt x="438" y="795"/>
                  </a:lnTo>
                  <a:lnTo>
                    <a:pt x="199" y="1113"/>
                  </a:lnTo>
                  <a:lnTo>
                    <a:pt x="80" y="1471"/>
                  </a:lnTo>
                  <a:lnTo>
                    <a:pt x="1" y="1868"/>
                  </a:lnTo>
                  <a:lnTo>
                    <a:pt x="2106" y="1868"/>
                  </a:lnTo>
                  <a:lnTo>
                    <a:pt x="2106" y="2385"/>
                  </a:lnTo>
                  <a:lnTo>
                    <a:pt x="1" y="2385"/>
                  </a:lnTo>
                  <a:lnTo>
                    <a:pt x="1" y="2385"/>
                  </a:lnTo>
                  <a:lnTo>
                    <a:pt x="80" y="2782"/>
                  </a:lnTo>
                  <a:lnTo>
                    <a:pt x="199" y="3139"/>
                  </a:lnTo>
                  <a:lnTo>
                    <a:pt x="438" y="3457"/>
                  </a:lnTo>
                  <a:lnTo>
                    <a:pt x="676" y="3735"/>
                  </a:lnTo>
                  <a:lnTo>
                    <a:pt x="994" y="3934"/>
                  </a:lnTo>
                  <a:lnTo>
                    <a:pt x="1312" y="4093"/>
                  </a:lnTo>
                  <a:lnTo>
                    <a:pt x="1709" y="4212"/>
                  </a:lnTo>
                  <a:lnTo>
                    <a:pt x="2106" y="4252"/>
                  </a:lnTo>
                  <a:lnTo>
                    <a:pt x="2106" y="4252"/>
                  </a:lnTo>
                  <a:lnTo>
                    <a:pt x="2504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16"/>
                  </a:lnTo>
                  <a:lnTo>
                    <a:pt x="3855" y="3298"/>
                  </a:lnTo>
                  <a:lnTo>
                    <a:pt x="4053" y="2941"/>
                  </a:lnTo>
                  <a:lnTo>
                    <a:pt x="4172" y="2544"/>
                  </a:lnTo>
                  <a:lnTo>
                    <a:pt x="4212" y="2146"/>
                  </a:lnTo>
                  <a:lnTo>
                    <a:pt x="4212" y="2146"/>
                  </a:lnTo>
                  <a:lnTo>
                    <a:pt x="4172" y="1709"/>
                  </a:lnTo>
                  <a:lnTo>
                    <a:pt x="4053" y="1312"/>
                  </a:lnTo>
                  <a:lnTo>
                    <a:pt x="3855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60"/>
                  </a:lnTo>
                  <a:lnTo>
                    <a:pt x="2504" y="40"/>
                  </a:lnTo>
                  <a:lnTo>
                    <a:pt x="210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1"/>
            <p:cNvSpPr/>
            <p:nvPr/>
          </p:nvSpPr>
          <p:spPr>
            <a:xfrm>
              <a:off x="-4549825" y="-2621300"/>
              <a:ext cx="2494175" cy="214575"/>
            </a:xfrm>
            <a:custGeom>
              <a:avLst/>
              <a:gdLst/>
              <a:ahLst/>
              <a:cxnLst/>
              <a:rect l="l" t="t" r="r" b="b"/>
              <a:pathLst>
                <a:path w="99767" h="8583" extrusionOk="0">
                  <a:moveTo>
                    <a:pt x="398" y="1"/>
                  </a:moveTo>
                  <a:lnTo>
                    <a:pt x="0" y="358"/>
                  </a:lnTo>
                  <a:lnTo>
                    <a:pt x="1510" y="1868"/>
                  </a:lnTo>
                  <a:lnTo>
                    <a:pt x="8225" y="8583"/>
                  </a:lnTo>
                  <a:lnTo>
                    <a:pt x="99766" y="8583"/>
                  </a:lnTo>
                  <a:lnTo>
                    <a:pt x="99766" y="8066"/>
                  </a:lnTo>
                  <a:lnTo>
                    <a:pt x="8463" y="8066"/>
                  </a:lnTo>
                  <a:lnTo>
                    <a:pt x="1868" y="1471"/>
                  </a:lnTo>
                  <a:lnTo>
                    <a:pt x="39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1"/>
            <p:cNvSpPr/>
            <p:nvPr/>
          </p:nvSpPr>
          <p:spPr>
            <a:xfrm>
              <a:off x="-4598500" y="-26699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46" y="1"/>
                  </a:moveTo>
                  <a:lnTo>
                    <a:pt x="1709" y="40"/>
                  </a:lnTo>
                  <a:lnTo>
                    <a:pt x="1312" y="160"/>
                  </a:lnTo>
                  <a:lnTo>
                    <a:pt x="954" y="358"/>
                  </a:lnTo>
                  <a:lnTo>
                    <a:pt x="636" y="636"/>
                  </a:lnTo>
                  <a:lnTo>
                    <a:pt x="398" y="954"/>
                  </a:lnTo>
                  <a:lnTo>
                    <a:pt x="199" y="1312"/>
                  </a:lnTo>
                  <a:lnTo>
                    <a:pt x="80" y="1709"/>
                  </a:lnTo>
                  <a:lnTo>
                    <a:pt x="0" y="2107"/>
                  </a:lnTo>
                  <a:lnTo>
                    <a:pt x="80" y="2544"/>
                  </a:lnTo>
                  <a:lnTo>
                    <a:pt x="199" y="2941"/>
                  </a:lnTo>
                  <a:lnTo>
                    <a:pt x="398" y="3298"/>
                  </a:lnTo>
                  <a:lnTo>
                    <a:pt x="636" y="3616"/>
                  </a:lnTo>
                  <a:lnTo>
                    <a:pt x="954" y="3894"/>
                  </a:lnTo>
                  <a:lnTo>
                    <a:pt x="1312" y="4093"/>
                  </a:lnTo>
                  <a:lnTo>
                    <a:pt x="1709" y="4212"/>
                  </a:lnTo>
                  <a:lnTo>
                    <a:pt x="2146" y="4252"/>
                  </a:lnTo>
                  <a:lnTo>
                    <a:pt x="2503" y="4212"/>
                  </a:lnTo>
                  <a:lnTo>
                    <a:pt x="2861" y="4133"/>
                  </a:lnTo>
                  <a:lnTo>
                    <a:pt x="3179" y="3974"/>
                  </a:lnTo>
                  <a:lnTo>
                    <a:pt x="3457" y="3815"/>
                  </a:lnTo>
                  <a:lnTo>
                    <a:pt x="1947" y="2305"/>
                  </a:lnTo>
                  <a:lnTo>
                    <a:pt x="2345" y="1948"/>
                  </a:lnTo>
                  <a:lnTo>
                    <a:pt x="3815" y="3418"/>
                  </a:lnTo>
                  <a:lnTo>
                    <a:pt x="4013" y="3140"/>
                  </a:lnTo>
                  <a:lnTo>
                    <a:pt x="4132" y="2822"/>
                  </a:lnTo>
                  <a:lnTo>
                    <a:pt x="4252" y="2504"/>
                  </a:lnTo>
                  <a:lnTo>
                    <a:pt x="4252" y="2107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56" y="636"/>
                  </a:lnTo>
                  <a:lnTo>
                    <a:pt x="3338" y="358"/>
                  </a:lnTo>
                  <a:lnTo>
                    <a:pt x="2980" y="160"/>
                  </a:lnTo>
                  <a:lnTo>
                    <a:pt x="2583" y="40"/>
                  </a:lnTo>
                  <a:lnTo>
                    <a:pt x="21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1"/>
            <p:cNvSpPr/>
            <p:nvPr/>
          </p:nvSpPr>
          <p:spPr>
            <a:xfrm>
              <a:off x="-4598500" y="-26699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fill="none" extrusionOk="0">
                  <a:moveTo>
                    <a:pt x="2146" y="1"/>
                  </a:moveTo>
                  <a:lnTo>
                    <a:pt x="2146" y="1"/>
                  </a:lnTo>
                  <a:lnTo>
                    <a:pt x="1709" y="40"/>
                  </a:lnTo>
                  <a:lnTo>
                    <a:pt x="1312" y="160"/>
                  </a:lnTo>
                  <a:lnTo>
                    <a:pt x="954" y="358"/>
                  </a:lnTo>
                  <a:lnTo>
                    <a:pt x="636" y="636"/>
                  </a:lnTo>
                  <a:lnTo>
                    <a:pt x="398" y="954"/>
                  </a:lnTo>
                  <a:lnTo>
                    <a:pt x="199" y="1312"/>
                  </a:lnTo>
                  <a:lnTo>
                    <a:pt x="80" y="1709"/>
                  </a:lnTo>
                  <a:lnTo>
                    <a:pt x="0" y="2107"/>
                  </a:lnTo>
                  <a:lnTo>
                    <a:pt x="0" y="2107"/>
                  </a:lnTo>
                  <a:lnTo>
                    <a:pt x="80" y="2544"/>
                  </a:lnTo>
                  <a:lnTo>
                    <a:pt x="199" y="2941"/>
                  </a:lnTo>
                  <a:lnTo>
                    <a:pt x="398" y="3298"/>
                  </a:lnTo>
                  <a:lnTo>
                    <a:pt x="636" y="3616"/>
                  </a:lnTo>
                  <a:lnTo>
                    <a:pt x="954" y="3894"/>
                  </a:lnTo>
                  <a:lnTo>
                    <a:pt x="1312" y="4093"/>
                  </a:lnTo>
                  <a:lnTo>
                    <a:pt x="1709" y="4212"/>
                  </a:lnTo>
                  <a:lnTo>
                    <a:pt x="2146" y="4252"/>
                  </a:lnTo>
                  <a:lnTo>
                    <a:pt x="2146" y="4252"/>
                  </a:lnTo>
                  <a:lnTo>
                    <a:pt x="2503" y="4212"/>
                  </a:lnTo>
                  <a:lnTo>
                    <a:pt x="2861" y="4133"/>
                  </a:lnTo>
                  <a:lnTo>
                    <a:pt x="3179" y="3974"/>
                  </a:lnTo>
                  <a:lnTo>
                    <a:pt x="3457" y="3815"/>
                  </a:lnTo>
                  <a:lnTo>
                    <a:pt x="1947" y="2305"/>
                  </a:lnTo>
                  <a:lnTo>
                    <a:pt x="2345" y="1948"/>
                  </a:lnTo>
                  <a:lnTo>
                    <a:pt x="3815" y="3418"/>
                  </a:lnTo>
                  <a:lnTo>
                    <a:pt x="3815" y="3418"/>
                  </a:lnTo>
                  <a:lnTo>
                    <a:pt x="4013" y="3140"/>
                  </a:lnTo>
                  <a:lnTo>
                    <a:pt x="4132" y="2822"/>
                  </a:lnTo>
                  <a:lnTo>
                    <a:pt x="4252" y="2504"/>
                  </a:lnTo>
                  <a:lnTo>
                    <a:pt x="4252" y="2107"/>
                  </a:lnTo>
                  <a:lnTo>
                    <a:pt x="4252" y="2107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56" y="636"/>
                  </a:lnTo>
                  <a:lnTo>
                    <a:pt x="3338" y="358"/>
                  </a:lnTo>
                  <a:lnTo>
                    <a:pt x="2980" y="160"/>
                  </a:lnTo>
                  <a:lnTo>
                    <a:pt x="2583" y="40"/>
                  </a:lnTo>
                  <a:lnTo>
                    <a:pt x="214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31"/>
          <p:cNvGrpSpPr/>
          <p:nvPr/>
        </p:nvGrpSpPr>
        <p:grpSpPr>
          <a:xfrm>
            <a:off x="174000" y="4675625"/>
            <a:ext cx="2595500" cy="309925"/>
            <a:chOff x="-4598500" y="-2669975"/>
            <a:chExt cx="2595500" cy="309925"/>
          </a:xfrm>
        </p:grpSpPr>
        <p:sp>
          <p:nvSpPr>
            <p:cNvPr id="1649" name="Google Shape;1649;p31"/>
            <p:cNvSpPr/>
            <p:nvPr/>
          </p:nvSpPr>
          <p:spPr>
            <a:xfrm>
              <a:off x="-4598500" y="-26699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46" y="1"/>
                  </a:moveTo>
                  <a:lnTo>
                    <a:pt x="1709" y="40"/>
                  </a:lnTo>
                  <a:lnTo>
                    <a:pt x="1312" y="160"/>
                  </a:lnTo>
                  <a:lnTo>
                    <a:pt x="954" y="358"/>
                  </a:lnTo>
                  <a:lnTo>
                    <a:pt x="636" y="636"/>
                  </a:lnTo>
                  <a:lnTo>
                    <a:pt x="398" y="954"/>
                  </a:lnTo>
                  <a:lnTo>
                    <a:pt x="199" y="1312"/>
                  </a:lnTo>
                  <a:lnTo>
                    <a:pt x="80" y="1709"/>
                  </a:lnTo>
                  <a:lnTo>
                    <a:pt x="0" y="2107"/>
                  </a:lnTo>
                  <a:lnTo>
                    <a:pt x="80" y="2544"/>
                  </a:lnTo>
                  <a:lnTo>
                    <a:pt x="199" y="2941"/>
                  </a:lnTo>
                  <a:lnTo>
                    <a:pt x="398" y="3298"/>
                  </a:lnTo>
                  <a:lnTo>
                    <a:pt x="636" y="3616"/>
                  </a:lnTo>
                  <a:lnTo>
                    <a:pt x="954" y="3894"/>
                  </a:lnTo>
                  <a:lnTo>
                    <a:pt x="1312" y="4093"/>
                  </a:lnTo>
                  <a:lnTo>
                    <a:pt x="1709" y="4212"/>
                  </a:lnTo>
                  <a:lnTo>
                    <a:pt x="2146" y="4252"/>
                  </a:lnTo>
                  <a:lnTo>
                    <a:pt x="2503" y="4212"/>
                  </a:lnTo>
                  <a:lnTo>
                    <a:pt x="2861" y="4133"/>
                  </a:lnTo>
                  <a:lnTo>
                    <a:pt x="3179" y="3974"/>
                  </a:lnTo>
                  <a:lnTo>
                    <a:pt x="3457" y="3815"/>
                  </a:lnTo>
                  <a:lnTo>
                    <a:pt x="1947" y="2305"/>
                  </a:lnTo>
                  <a:lnTo>
                    <a:pt x="2345" y="1948"/>
                  </a:lnTo>
                  <a:lnTo>
                    <a:pt x="3815" y="3418"/>
                  </a:lnTo>
                  <a:lnTo>
                    <a:pt x="4013" y="3140"/>
                  </a:lnTo>
                  <a:lnTo>
                    <a:pt x="4132" y="2822"/>
                  </a:lnTo>
                  <a:lnTo>
                    <a:pt x="4252" y="2504"/>
                  </a:lnTo>
                  <a:lnTo>
                    <a:pt x="4252" y="2107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56" y="636"/>
                  </a:lnTo>
                  <a:lnTo>
                    <a:pt x="3338" y="358"/>
                  </a:lnTo>
                  <a:lnTo>
                    <a:pt x="2980" y="160"/>
                  </a:lnTo>
                  <a:lnTo>
                    <a:pt x="2583" y="40"/>
                  </a:lnTo>
                  <a:lnTo>
                    <a:pt x="21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1"/>
            <p:cNvSpPr/>
            <p:nvPr/>
          </p:nvSpPr>
          <p:spPr>
            <a:xfrm>
              <a:off x="-4598500" y="-26699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fill="none" extrusionOk="0">
                  <a:moveTo>
                    <a:pt x="2146" y="1"/>
                  </a:moveTo>
                  <a:lnTo>
                    <a:pt x="2146" y="1"/>
                  </a:lnTo>
                  <a:lnTo>
                    <a:pt x="1709" y="40"/>
                  </a:lnTo>
                  <a:lnTo>
                    <a:pt x="1312" y="160"/>
                  </a:lnTo>
                  <a:lnTo>
                    <a:pt x="954" y="358"/>
                  </a:lnTo>
                  <a:lnTo>
                    <a:pt x="636" y="636"/>
                  </a:lnTo>
                  <a:lnTo>
                    <a:pt x="398" y="954"/>
                  </a:lnTo>
                  <a:lnTo>
                    <a:pt x="199" y="1312"/>
                  </a:lnTo>
                  <a:lnTo>
                    <a:pt x="80" y="1709"/>
                  </a:lnTo>
                  <a:lnTo>
                    <a:pt x="0" y="2107"/>
                  </a:lnTo>
                  <a:lnTo>
                    <a:pt x="0" y="2107"/>
                  </a:lnTo>
                  <a:lnTo>
                    <a:pt x="80" y="2544"/>
                  </a:lnTo>
                  <a:lnTo>
                    <a:pt x="199" y="2941"/>
                  </a:lnTo>
                  <a:lnTo>
                    <a:pt x="398" y="3298"/>
                  </a:lnTo>
                  <a:lnTo>
                    <a:pt x="636" y="3616"/>
                  </a:lnTo>
                  <a:lnTo>
                    <a:pt x="954" y="3894"/>
                  </a:lnTo>
                  <a:lnTo>
                    <a:pt x="1312" y="4093"/>
                  </a:lnTo>
                  <a:lnTo>
                    <a:pt x="1709" y="4212"/>
                  </a:lnTo>
                  <a:lnTo>
                    <a:pt x="2146" y="4252"/>
                  </a:lnTo>
                  <a:lnTo>
                    <a:pt x="2146" y="4252"/>
                  </a:lnTo>
                  <a:lnTo>
                    <a:pt x="2503" y="4212"/>
                  </a:lnTo>
                  <a:lnTo>
                    <a:pt x="2861" y="4133"/>
                  </a:lnTo>
                  <a:lnTo>
                    <a:pt x="3179" y="3974"/>
                  </a:lnTo>
                  <a:lnTo>
                    <a:pt x="3457" y="3815"/>
                  </a:lnTo>
                  <a:lnTo>
                    <a:pt x="1947" y="2305"/>
                  </a:lnTo>
                  <a:lnTo>
                    <a:pt x="2345" y="1948"/>
                  </a:lnTo>
                  <a:lnTo>
                    <a:pt x="3815" y="3418"/>
                  </a:lnTo>
                  <a:lnTo>
                    <a:pt x="3815" y="3418"/>
                  </a:lnTo>
                  <a:lnTo>
                    <a:pt x="4013" y="3140"/>
                  </a:lnTo>
                  <a:lnTo>
                    <a:pt x="4132" y="2822"/>
                  </a:lnTo>
                  <a:lnTo>
                    <a:pt x="4252" y="2504"/>
                  </a:lnTo>
                  <a:lnTo>
                    <a:pt x="4252" y="2107"/>
                  </a:lnTo>
                  <a:lnTo>
                    <a:pt x="4252" y="2107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56" y="636"/>
                  </a:lnTo>
                  <a:lnTo>
                    <a:pt x="3338" y="358"/>
                  </a:lnTo>
                  <a:lnTo>
                    <a:pt x="2980" y="160"/>
                  </a:lnTo>
                  <a:lnTo>
                    <a:pt x="2583" y="40"/>
                  </a:lnTo>
                  <a:lnTo>
                    <a:pt x="214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1"/>
            <p:cNvSpPr/>
            <p:nvPr/>
          </p:nvSpPr>
          <p:spPr>
            <a:xfrm>
              <a:off x="-4549825" y="-2621300"/>
              <a:ext cx="2494175" cy="214575"/>
            </a:xfrm>
            <a:custGeom>
              <a:avLst/>
              <a:gdLst/>
              <a:ahLst/>
              <a:cxnLst/>
              <a:rect l="l" t="t" r="r" b="b"/>
              <a:pathLst>
                <a:path w="99767" h="8583" extrusionOk="0">
                  <a:moveTo>
                    <a:pt x="398" y="1"/>
                  </a:moveTo>
                  <a:lnTo>
                    <a:pt x="0" y="358"/>
                  </a:lnTo>
                  <a:lnTo>
                    <a:pt x="1510" y="1868"/>
                  </a:lnTo>
                  <a:lnTo>
                    <a:pt x="8225" y="8583"/>
                  </a:lnTo>
                  <a:lnTo>
                    <a:pt x="99766" y="8583"/>
                  </a:lnTo>
                  <a:lnTo>
                    <a:pt x="99766" y="8066"/>
                  </a:lnTo>
                  <a:lnTo>
                    <a:pt x="8463" y="8066"/>
                  </a:lnTo>
                  <a:lnTo>
                    <a:pt x="1868" y="1471"/>
                  </a:lnTo>
                  <a:lnTo>
                    <a:pt x="39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1"/>
            <p:cNvSpPr/>
            <p:nvPr/>
          </p:nvSpPr>
          <p:spPr>
            <a:xfrm>
              <a:off x="-2108325" y="-2466350"/>
              <a:ext cx="105325" cy="106300"/>
            </a:xfrm>
            <a:custGeom>
              <a:avLst/>
              <a:gdLst/>
              <a:ahLst/>
              <a:cxnLst/>
              <a:rect l="l" t="t" r="r" b="b"/>
              <a:pathLst>
                <a:path w="4213" h="4252" extrusionOk="0">
                  <a:moveTo>
                    <a:pt x="2106" y="1"/>
                  </a:moveTo>
                  <a:lnTo>
                    <a:pt x="1709" y="40"/>
                  </a:lnTo>
                  <a:lnTo>
                    <a:pt x="1312" y="160"/>
                  </a:lnTo>
                  <a:lnTo>
                    <a:pt x="994" y="319"/>
                  </a:lnTo>
                  <a:lnTo>
                    <a:pt x="676" y="557"/>
                  </a:lnTo>
                  <a:lnTo>
                    <a:pt x="438" y="795"/>
                  </a:lnTo>
                  <a:lnTo>
                    <a:pt x="199" y="1113"/>
                  </a:lnTo>
                  <a:lnTo>
                    <a:pt x="80" y="1471"/>
                  </a:lnTo>
                  <a:lnTo>
                    <a:pt x="1" y="1868"/>
                  </a:lnTo>
                  <a:lnTo>
                    <a:pt x="2106" y="1868"/>
                  </a:lnTo>
                  <a:lnTo>
                    <a:pt x="2106" y="2385"/>
                  </a:lnTo>
                  <a:lnTo>
                    <a:pt x="1" y="2385"/>
                  </a:lnTo>
                  <a:lnTo>
                    <a:pt x="80" y="2782"/>
                  </a:lnTo>
                  <a:lnTo>
                    <a:pt x="199" y="3139"/>
                  </a:lnTo>
                  <a:lnTo>
                    <a:pt x="438" y="3457"/>
                  </a:lnTo>
                  <a:lnTo>
                    <a:pt x="676" y="3735"/>
                  </a:lnTo>
                  <a:lnTo>
                    <a:pt x="994" y="3934"/>
                  </a:lnTo>
                  <a:lnTo>
                    <a:pt x="1312" y="4093"/>
                  </a:lnTo>
                  <a:lnTo>
                    <a:pt x="1709" y="4212"/>
                  </a:lnTo>
                  <a:lnTo>
                    <a:pt x="2106" y="4252"/>
                  </a:lnTo>
                  <a:lnTo>
                    <a:pt x="2504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16"/>
                  </a:lnTo>
                  <a:lnTo>
                    <a:pt x="3855" y="3298"/>
                  </a:lnTo>
                  <a:lnTo>
                    <a:pt x="4053" y="2941"/>
                  </a:lnTo>
                  <a:lnTo>
                    <a:pt x="4172" y="2544"/>
                  </a:lnTo>
                  <a:lnTo>
                    <a:pt x="4212" y="2146"/>
                  </a:lnTo>
                  <a:lnTo>
                    <a:pt x="4172" y="1709"/>
                  </a:lnTo>
                  <a:lnTo>
                    <a:pt x="4053" y="1312"/>
                  </a:lnTo>
                  <a:lnTo>
                    <a:pt x="3855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60"/>
                  </a:lnTo>
                  <a:lnTo>
                    <a:pt x="2504" y="40"/>
                  </a:lnTo>
                  <a:lnTo>
                    <a:pt x="210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1"/>
            <p:cNvSpPr/>
            <p:nvPr/>
          </p:nvSpPr>
          <p:spPr>
            <a:xfrm>
              <a:off x="-2108325" y="-2466350"/>
              <a:ext cx="105325" cy="106300"/>
            </a:xfrm>
            <a:custGeom>
              <a:avLst/>
              <a:gdLst/>
              <a:ahLst/>
              <a:cxnLst/>
              <a:rect l="l" t="t" r="r" b="b"/>
              <a:pathLst>
                <a:path w="4213" h="4252" fill="none" extrusionOk="0">
                  <a:moveTo>
                    <a:pt x="2106" y="1"/>
                  </a:moveTo>
                  <a:lnTo>
                    <a:pt x="2106" y="1"/>
                  </a:lnTo>
                  <a:lnTo>
                    <a:pt x="1709" y="40"/>
                  </a:lnTo>
                  <a:lnTo>
                    <a:pt x="1312" y="160"/>
                  </a:lnTo>
                  <a:lnTo>
                    <a:pt x="994" y="319"/>
                  </a:lnTo>
                  <a:lnTo>
                    <a:pt x="676" y="557"/>
                  </a:lnTo>
                  <a:lnTo>
                    <a:pt x="438" y="795"/>
                  </a:lnTo>
                  <a:lnTo>
                    <a:pt x="199" y="1113"/>
                  </a:lnTo>
                  <a:lnTo>
                    <a:pt x="80" y="1471"/>
                  </a:lnTo>
                  <a:lnTo>
                    <a:pt x="1" y="1868"/>
                  </a:lnTo>
                  <a:lnTo>
                    <a:pt x="2106" y="1868"/>
                  </a:lnTo>
                  <a:lnTo>
                    <a:pt x="2106" y="2385"/>
                  </a:lnTo>
                  <a:lnTo>
                    <a:pt x="1" y="2385"/>
                  </a:lnTo>
                  <a:lnTo>
                    <a:pt x="1" y="2385"/>
                  </a:lnTo>
                  <a:lnTo>
                    <a:pt x="80" y="2782"/>
                  </a:lnTo>
                  <a:lnTo>
                    <a:pt x="199" y="3139"/>
                  </a:lnTo>
                  <a:lnTo>
                    <a:pt x="438" y="3457"/>
                  </a:lnTo>
                  <a:lnTo>
                    <a:pt x="676" y="3735"/>
                  </a:lnTo>
                  <a:lnTo>
                    <a:pt x="994" y="3934"/>
                  </a:lnTo>
                  <a:lnTo>
                    <a:pt x="1312" y="4093"/>
                  </a:lnTo>
                  <a:lnTo>
                    <a:pt x="1709" y="4212"/>
                  </a:lnTo>
                  <a:lnTo>
                    <a:pt x="2106" y="4252"/>
                  </a:lnTo>
                  <a:lnTo>
                    <a:pt x="2106" y="4252"/>
                  </a:lnTo>
                  <a:lnTo>
                    <a:pt x="2504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16"/>
                  </a:lnTo>
                  <a:lnTo>
                    <a:pt x="3855" y="3298"/>
                  </a:lnTo>
                  <a:lnTo>
                    <a:pt x="4053" y="2941"/>
                  </a:lnTo>
                  <a:lnTo>
                    <a:pt x="4172" y="2544"/>
                  </a:lnTo>
                  <a:lnTo>
                    <a:pt x="4212" y="2146"/>
                  </a:lnTo>
                  <a:lnTo>
                    <a:pt x="4212" y="2146"/>
                  </a:lnTo>
                  <a:lnTo>
                    <a:pt x="4172" y="1709"/>
                  </a:lnTo>
                  <a:lnTo>
                    <a:pt x="4053" y="1312"/>
                  </a:lnTo>
                  <a:lnTo>
                    <a:pt x="3855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60"/>
                  </a:lnTo>
                  <a:lnTo>
                    <a:pt x="2504" y="40"/>
                  </a:lnTo>
                  <a:lnTo>
                    <a:pt x="210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2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6" name="Google Shape;1656;p32"/>
          <p:cNvGrpSpPr/>
          <p:nvPr/>
        </p:nvGrpSpPr>
        <p:grpSpPr>
          <a:xfrm rot="10800000" flipH="1">
            <a:off x="360400" y="186075"/>
            <a:ext cx="2595500" cy="309925"/>
            <a:chOff x="-4598500" y="-2669975"/>
            <a:chExt cx="2595500" cy="309925"/>
          </a:xfrm>
        </p:grpSpPr>
        <p:sp>
          <p:nvSpPr>
            <p:cNvPr id="1657" name="Google Shape;1657;p32"/>
            <p:cNvSpPr/>
            <p:nvPr/>
          </p:nvSpPr>
          <p:spPr>
            <a:xfrm>
              <a:off x="-4549825" y="-2621300"/>
              <a:ext cx="2494175" cy="214575"/>
            </a:xfrm>
            <a:custGeom>
              <a:avLst/>
              <a:gdLst/>
              <a:ahLst/>
              <a:cxnLst/>
              <a:rect l="l" t="t" r="r" b="b"/>
              <a:pathLst>
                <a:path w="99767" h="8583" extrusionOk="0">
                  <a:moveTo>
                    <a:pt x="398" y="1"/>
                  </a:moveTo>
                  <a:lnTo>
                    <a:pt x="0" y="358"/>
                  </a:lnTo>
                  <a:lnTo>
                    <a:pt x="1510" y="1868"/>
                  </a:lnTo>
                  <a:lnTo>
                    <a:pt x="8225" y="8583"/>
                  </a:lnTo>
                  <a:lnTo>
                    <a:pt x="99766" y="8583"/>
                  </a:lnTo>
                  <a:lnTo>
                    <a:pt x="99766" y="8066"/>
                  </a:lnTo>
                  <a:lnTo>
                    <a:pt x="8463" y="8066"/>
                  </a:lnTo>
                  <a:lnTo>
                    <a:pt x="1868" y="1471"/>
                  </a:lnTo>
                  <a:lnTo>
                    <a:pt x="39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2"/>
            <p:cNvSpPr/>
            <p:nvPr/>
          </p:nvSpPr>
          <p:spPr>
            <a:xfrm>
              <a:off x="-2108325" y="-2466350"/>
              <a:ext cx="105325" cy="106300"/>
            </a:xfrm>
            <a:custGeom>
              <a:avLst/>
              <a:gdLst/>
              <a:ahLst/>
              <a:cxnLst/>
              <a:rect l="l" t="t" r="r" b="b"/>
              <a:pathLst>
                <a:path w="4213" h="4252" extrusionOk="0">
                  <a:moveTo>
                    <a:pt x="2106" y="1"/>
                  </a:moveTo>
                  <a:lnTo>
                    <a:pt x="1709" y="40"/>
                  </a:lnTo>
                  <a:lnTo>
                    <a:pt x="1312" y="160"/>
                  </a:lnTo>
                  <a:lnTo>
                    <a:pt x="994" y="319"/>
                  </a:lnTo>
                  <a:lnTo>
                    <a:pt x="676" y="557"/>
                  </a:lnTo>
                  <a:lnTo>
                    <a:pt x="438" y="795"/>
                  </a:lnTo>
                  <a:lnTo>
                    <a:pt x="199" y="1113"/>
                  </a:lnTo>
                  <a:lnTo>
                    <a:pt x="80" y="1471"/>
                  </a:lnTo>
                  <a:lnTo>
                    <a:pt x="1" y="1868"/>
                  </a:lnTo>
                  <a:lnTo>
                    <a:pt x="2106" y="1868"/>
                  </a:lnTo>
                  <a:lnTo>
                    <a:pt x="2106" y="2385"/>
                  </a:lnTo>
                  <a:lnTo>
                    <a:pt x="1" y="2385"/>
                  </a:lnTo>
                  <a:lnTo>
                    <a:pt x="80" y="2782"/>
                  </a:lnTo>
                  <a:lnTo>
                    <a:pt x="199" y="3139"/>
                  </a:lnTo>
                  <a:lnTo>
                    <a:pt x="438" y="3457"/>
                  </a:lnTo>
                  <a:lnTo>
                    <a:pt x="676" y="3735"/>
                  </a:lnTo>
                  <a:lnTo>
                    <a:pt x="994" y="3934"/>
                  </a:lnTo>
                  <a:lnTo>
                    <a:pt x="1312" y="4093"/>
                  </a:lnTo>
                  <a:lnTo>
                    <a:pt x="1709" y="4212"/>
                  </a:lnTo>
                  <a:lnTo>
                    <a:pt x="2106" y="4252"/>
                  </a:lnTo>
                  <a:lnTo>
                    <a:pt x="2504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16"/>
                  </a:lnTo>
                  <a:lnTo>
                    <a:pt x="3855" y="3298"/>
                  </a:lnTo>
                  <a:lnTo>
                    <a:pt x="4053" y="2941"/>
                  </a:lnTo>
                  <a:lnTo>
                    <a:pt x="4172" y="2544"/>
                  </a:lnTo>
                  <a:lnTo>
                    <a:pt x="4212" y="2146"/>
                  </a:lnTo>
                  <a:lnTo>
                    <a:pt x="4172" y="1709"/>
                  </a:lnTo>
                  <a:lnTo>
                    <a:pt x="4053" y="1312"/>
                  </a:lnTo>
                  <a:lnTo>
                    <a:pt x="3855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60"/>
                  </a:lnTo>
                  <a:lnTo>
                    <a:pt x="2504" y="40"/>
                  </a:lnTo>
                  <a:lnTo>
                    <a:pt x="210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2"/>
            <p:cNvSpPr/>
            <p:nvPr/>
          </p:nvSpPr>
          <p:spPr>
            <a:xfrm>
              <a:off x="-2108325" y="-2466350"/>
              <a:ext cx="105325" cy="106300"/>
            </a:xfrm>
            <a:custGeom>
              <a:avLst/>
              <a:gdLst/>
              <a:ahLst/>
              <a:cxnLst/>
              <a:rect l="l" t="t" r="r" b="b"/>
              <a:pathLst>
                <a:path w="4213" h="4252" fill="none" extrusionOk="0">
                  <a:moveTo>
                    <a:pt x="2106" y="1"/>
                  </a:moveTo>
                  <a:lnTo>
                    <a:pt x="2106" y="1"/>
                  </a:lnTo>
                  <a:lnTo>
                    <a:pt x="1709" y="40"/>
                  </a:lnTo>
                  <a:lnTo>
                    <a:pt x="1312" y="160"/>
                  </a:lnTo>
                  <a:lnTo>
                    <a:pt x="994" y="319"/>
                  </a:lnTo>
                  <a:lnTo>
                    <a:pt x="676" y="557"/>
                  </a:lnTo>
                  <a:lnTo>
                    <a:pt x="438" y="795"/>
                  </a:lnTo>
                  <a:lnTo>
                    <a:pt x="199" y="1113"/>
                  </a:lnTo>
                  <a:lnTo>
                    <a:pt x="80" y="1471"/>
                  </a:lnTo>
                  <a:lnTo>
                    <a:pt x="1" y="1868"/>
                  </a:lnTo>
                  <a:lnTo>
                    <a:pt x="2106" y="1868"/>
                  </a:lnTo>
                  <a:lnTo>
                    <a:pt x="2106" y="2385"/>
                  </a:lnTo>
                  <a:lnTo>
                    <a:pt x="1" y="2385"/>
                  </a:lnTo>
                  <a:lnTo>
                    <a:pt x="1" y="2385"/>
                  </a:lnTo>
                  <a:lnTo>
                    <a:pt x="80" y="2782"/>
                  </a:lnTo>
                  <a:lnTo>
                    <a:pt x="199" y="3139"/>
                  </a:lnTo>
                  <a:lnTo>
                    <a:pt x="438" y="3457"/>
                  </a:lnTo>
                  <a:lnTo>
                    <a:pt x="676" y="3735"/>
                  </a:lnTo>
                  <a:lnTo>
                    <a:pt x="994" y="3934"/>
                  </a:lnTo>
                  <a:lnTo>
                    <a:pt x="1312" y="4093"/>
                  </a:lnTo>
                  <a:lnTo>
                    <a:pt x="1709" y="4212"/>
                  </a:lnTo>
                  <a:lnTo>
                    <a:pt x="2106" y="4252"/>
                  </a:lnTo>
                  <a:lnTo>
                    <a:pt x="2106" y="4252"/>
                  </a:lnTo>
                  <a:lnTo>
                    <a:pt x="2504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16"/>
                  </a:lnTo>
                  <a:lnTo>
                    <a:pt x="3855" y="3298"/>
                  </a:lnTo>
                  <a:lnTo>
                    <a:pt x="4053" y="2941"/>
                  </a:lnTo>
                  <a:lnTo>
                    <a:pt x="4172" y="2544"/>
                  </a:lnTo>
                  <a:lnTo>
                    <a:pt x="4212" y="2146"/>
                  </a:lnTo>
                  <a:lnTo>
                    <a:pt x="4212" y="2146"/>
                  </a:lnTo>
                  <a:lnTo>
                    <a:pt x="4172" y="1709"/>
                  </a:lnTo>
                  <a:lnTo>
                    <a:pt x="4053" y="1312"/>
                  </a:lnTo>
                  <a:lnTo>
                    <a:pt x="3855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60"/>
                  </a:lnTo>
                  <a:lnTo>
                    <a:pt x="2504" y="40"/>
                  </a:lnTo>
                  <a:lnTo>
                    <a:pt x="210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2"/>
            <p:cNvSpPr/>
            <p:nvPr/>
          </p:nvSpPr>
          <p:spPr>
            <a:xfrm>
              <a:off x="-4598500" y="-26699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46" y="1"/>
                  </a:moveTo>
                  <a:lnTo>
                    <a:pt x="1709" y="40"/>
                  </a:lnTo>
                  <a:lnTo>
                    <a:pt x="1312" y="160"/>
                  </a:lnTo>
                  <a:lnTo>
                    <a:pt x="954" y="358"/>
                  </a:lnTo>
                  <a:lnTo>
                    <a:pt x="636" y="636"/>
                  </a:lnTo>
                  <a:lnTo>
                    <a:pt x="398" y="954"/>
                  </a:lnTo>
                  <a:lnTo>
                    <a:pt x="199" y="1312"/>
                  </a:lnTo>
                  <a:lnTo>
                    <a:pt x="80" y="1709"/>
                  </a:lnTo>
                  <a:lnTo>
                    <a:pt x="0" y="2107"/>
                  </a:lnTo>
                  <a:lnTo>
                    <a:pt x="80" y="2544"/>
                  </a:lnTo>
                  <a:lnTo>
                    <a:pt x="199" y="2941"/>
                  </a:lnTo>
                  <a:lnTo>
                    <a:pt x="398" y="3298"/>
                  </a:lnTo>
                  <a:lnTo>
                    <a:pt x="636" y="3616"/>
                  </a:lnTo>
                  <a:lnTo>
                    <a:pt x="954" y="3894"/>
                  </a:lnTo>
                  <a:lnTo>
                    <a:pt x="1312" y="4093"/>
                  </a:lnTo>
                  <a:lnTo>
                    <a:pt x="1709" y="4212"/>
                  </a:lnTo>
                  <a:lnTo>
                    <a:pt x="2146" y="4252"/>
                  </a:lnTo>
                  <a:lnTo>
                    <a:pt x="2503" y="4212"/>
                  </a:lnTo>
                  <a:lnTo>
                    <a:pt x="2861" y="4133"/>
                  </a:lnTo>
                  <a:lnTo>
                    <a:pt x="3179" y="3974"/>
                  </a:lnTo>
                  <a:lnTo>
                    <a:pt x="3457" y="3815"/>
                  </a:lnTo>
                  <a:lnTo>
                    <a:pt x="1947" y="2305"/>
                  </a:lnTo>
                  <a:lnTo>
                    <a:pt x="2345" y="1948"/>
                  </a:lnTo>
                  <a:lnTo>
                    <a:pt x="3815" y="3418"/>
                  </a:lnTo>
                  <a:lnTo>
                    <a:pt x="4013" y="3140"/>
                  </a:lnTo>
                  <a:lnTo>
                    <a:pt x="4132" y="2822"/>
                  </a:lnTo>
                  <a:lnTo>
                    <a:pt x="4252" y="2504"/>
                  </a:lnTo>
                  <a:lnTo>
                    <a:pt x="4252" y="2107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56" y="636"/>
                  </a:lnTo>
                  <a:lnTo>
                    <a:pt x="3338" y="358"/>
                  </a:lnTo>
                  <a:lnTo>
                    <a:pt x="2980" y="160"/>
                  </a:lnTo>
                  <a:lnTo>
                    <a:pt x="2583" y="40"/>
                  </a:lnTo>
                  <a:lnTo>
                    <a:pt x="21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2"/>
            <p:cNvSpPr/>
            <p:nvPr/>
          </p:nvSpPr>
          <p:spPr>
            <a:xfrm>
              <a:off x="-4598500" y="-26699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fill="none" extrusionOk="0">
                  <a:moveTo>
                    <a:pt x="2146" y="1"/>
                  </a:moveTo>
                  <a:lnTo>
                    <a:pt x="2146" y="1"/>
                  </a:lnTo>
                  <a:lnTo>
                    <a:pt x="1709" y="40"/>
                  </a:lnTo>
                  <a:lnTo>
                    <a:pt x="1312" y="160"/>
                  </a:lnTo>
                  <a:lnTo>
                    <a:pt x="954" y="358"/>
                  </a:lnTo>
                  <a:lnTo>
                    <a:pt x="636" y="636"/>
                  </a:lnTo>
                  <a:lnTo>
                    <a:pt x="398" y="954"/>
                  </a:lnTo>
                  <a:lnTo>
                    <a:pt x="199" y="1312"/>
                  </a:lnTo>
                  <a:lnTo>
                    <a:pt x="80" y="1709"/>
                  </a:lnTo>
                  <a:lnTo>
                    <a:pt x="0" y="2107"/>
                  </a:lnTo>
                  <a:lnTo>
                    <a:pt x="0" y="2107"/>
                  </a:lnTo>
                  <a:lnTo>
                    <a:pt x="80" y="2544"/>
                  </a:lnTo>
                  <a:lnTo>
                    <a:pt x="199" y="2941"/>
                  </a:lnTo>
                  <a:lnTo>
                    <a:pt x="398" y="3298"/>
                  </a:lnTo>
                  <a:lnTo>
                    <a:pt x="636" y="3616"/>
                  </a:lnTo>
                  <a:lnTo>
                    <a:pt x="954" y="3894"/>
                  </a:lnTo>
                  <a:lnTo>
                    <a:pt x="1312" y="4093"/>
                  </a:lnTo>
                  <a:lnTo>
                    <a:pt x="1709" y="4212"/>
                  </a:lnTo>
                  <a:lnTo>
                    <a:pt x="2146" y="4252"/>
                  </a:lnTo>
                  <a:lnTo>
                    <a:pt x="2146" y="4252"/>
                  </a:lnTo>
                  <a:lnTo>
                    <a:pt x="2503" y="4212"/>
                  </a:lnTo>
                  <a:lnTo>
                    <a:pt x="2861" y="4133"/>
                  </a:lnTo>
                  <a:lnTo>
                    <a:pt x="3179" y="3974"/>
                  </a:lnTo>
                  <a:lnTo>
                    <a:pt x="3457" y="3815"/>
                  </a:lnTo>
                  <a:lnTo>
                    <a:pt x="1947" y="2305"/>
                  </a:lnTo>
                  <a:lnTo>
                    <a:pt x="2345" y="1948"/>
                  </a:lnTo>
                  <a:lnTo>
                    <a:pt x="3815" y="3418"/>
                  </a:lnTo>
                  <a:lnTo>
                    <a:pt x="3815" y="3418"/>
                  </a:lnTo>
                  <a:lnTo>
                    <a:pt x="4013" y="3140"/>
                  </a:lnTo>
                  <a:lnTo>
                    <a:pt x="4132" y="2822"/>
                  </a:lnTo>
                  <a:lnTo>
                    <a:pt x="4252" y="2504"/>
                  </a:lnTo>
                  <a:lnTo>
                    <a:pt x="4252" y="2107"/>
                  </a:lnTo>
                  <a:lnTo>
                    <a:pt x="4252" y="2107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56" y="636"/>
                  </a:lnTo>
                  <a:lnTo>
                    <a:pt x="3338" y="358"/>
                  </a:lnTo>
                  <a:lnTo>
                    <a:pt x="2980" y="160"/>
                  </a:lnTo>
                  <a:lnTo>
                    <a:pt x="2583" y="40"/>
                  </a:lnTo>
                  <a:lnTo>
                    <a:pt x="214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2" name="Google Shape;1662;p32"/>
          <p:cNvGrpSpPr/>
          <p:nvPr/>
        </p:nvGrpSpPr>
        <p:grpSpPr>
          <a:xfrm>
            <a:off x="8127668" y="111513"/>
            <a:ext cx="1016343" cy="417768"/>
            <a:chOff x="8127668" y="-9"/>
            <a:chExt cx="1016343" cy="417768"/>
          </a:xfrm>
        </p:grpSpPr>
        <p:sp>
          <p:nvSpPr>
            <p:cNvPr id="1663" name="Google Shape;1663;p32"/>
            <p:cNvSpPr/>
            <p:nvPr/>
          </p:nvSpPr>
          <p:spPr>
            <a:xfrm>
              <a:off x="8524248" y="-9"/>
              <a:ext cx="241681" cy="142796"/>
            </a:xfrm>
            <a:custGeom>
              <a:avLst/>
              <a:gdLst/>
              <a:ahLst/>
              <a:cxnLst/>
              <a:rect l="l" t="t" r="r" b="b"/>
              <a:pathLst>
                <a:path w="8806" h="5203" extrusionOk="0">
                  <a:moveTo>
                    <a:pt x="0" y="1"/>
                  </a:moveTo>
                  <a:lnTo>
                    <a:pt x="5203" y="5203"/>
                  </a:lnTo>
                  <a:lnTo>
                    <a:pt x="8805" y="5203"/>
                  </a:lnTo>
                  <a:lnTo>
                    <a:pt x="3603" y="1"/>
                  </a:lnTo>
                  <a:close/>
                </a:path>
              </a:pathLst>
            </a:custGeom>
            <a:gradFill>
              <a:gsLst>
                <a:gs pos="0">
                  <a:srgbClr val="1E3190"/>
                </a:gs>
                <a:gs pos="100000">
                  <a:srgbClr val="6BD5FB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2"/>
            <p:cNvSpPr/>
            <p:nvPr/>
          </p:nvSpPr>
          <p:spPr>
            <a:xfrm>
              <a:off x="8346048" y="-9"/>
              <a:ext cx="241159" cy="142796"/>
            </a:xfrm>
            <a:custGeom>
              <a:avLst/>
              <a:gdLst/>
              <a:ahLst/>
              <a:cxnLst/>
              <a:rect l="l" t="t" r="r" b="b"/>
              <a:pathLst>
                <a:path w="8787" h="5203" extrusionOk="0">
                  <a:moveTo>
                    <a:pt x="0" y="1"/>
                  </a:moveTo>
                  <a:lnTo>
                    <a:pt x="5183" y="5203"/>
                  </a:lnTo>
                  <a:lnTo>
                    <a:pt x="8786" y="5203"/>
                  </a:lnTo>
                  <a:lnTo>
                    <a:pt x="3603" y="1"/>
                  </a:lnTo>
                  <a:close/>
                </a:path>
              </a:pathLst>
            </a:custGeom>
            <a:gradFill>
              <a:gsLst>
                <a:gs pos="0">
                  <a:srgbClr val="1E3190"/>
                </a:gs>
                <a:gs pos="100000">
                  <a:srgbClr val="6BD5FB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2"/>
            <p:cNvSpPr/>
            <p:nvPr/>
          </p:nvSpPr>
          <p:spPr>
            <a:xfrm>
              <a:off x="8167326" y="-9"/>
              <a:ext cx="241132" cy="142796"/>
            </a:xfrm>
            <a:custGeom>
              <a:avLst/>
              <a:gdLst/>
              <a:ahLst/>
              <a:cxnLst/>
              <a:rect l="l" t="t" r="r" b="b"/>
              <a:pathLst>
                <a:path w="8786" h="5203" extrusionOk="0">
                  <a:moveTo>
                    <a:pt x="0" y="1"/>
                  </a:moveTo>
                  <a:lnTo>
                    <a:pt x="5183" y="5203"/>
                  </a:lnTo>
                  <a:lnTo>
                    <a:pt x="8786" y="5203"/>
                  </a:lnTo>
                  <a:lnTo>
                    <a:pt x="3603" y="1"/>
                  </a:lnTo>
                  <a:close/>
                </a:path>
              </a:pathLst>
            </a:custGeom>
            <a:gradFill>
              <a:gsLst>
                <a:gs pos="0">
                  <a:srgbClr val="1E3190"/>
                </a:gs>
                <a:gs pos="100000">
                  <a:srgbClr val="6BD5FB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2"/>
            <p:cNvSpPr/>
            <p:nvPr/>
          </p:nvSpPr>
          <p:spPr>
            <a:xfrm>
              <a:off x="8127668" y="317255"/>
              <a:ext cx="1016343" cy="100504"/>
            </a:xfrm>
            <a:custGeom>
              <a:avLst/>
              <a:gdLst/>
              <a:ahLst/>
              <a:cxnLst/>
              <a:rect l="l" t="t" r="r" b="b"/>
              <a:pathLst>
                <a:path w="37032" h="3662" extrusionOk="0">
                  <a:moveTo>
                    <a:pt x="0" y="1"/>
                  </a:moveTo>
                  <a:lnTo>
                    <a:pt x="3661" y="3662"/>
                  </a:lnTo>
                  <a:lnTo>
                    <a:pt x="37032" y="3662"/>
                  </a:lnTo>
                  <a:lnTo>
                    <a:pt x="37032" y="2197"/>
                  </a:lnTo>
                  <a:lnTo>
                    <a:pt x="12447" y="2197"/>
                  </a:lnTo>
                  <a:lnTo>
                    <a:pt x="10250" y="1"/>
                  </a:lnTo>
                  <a:close/>
                </a:path>
              </a:pathLst>
            </a:custGeom>
            <a:gradFill>
              <a:gsLst>
                <a:gs pos="0">
                  <a:srgbClr val="1E3190"/>
                </a:gs>
                <a:gs pos="100000">
                  <a:srgbClr val="6BD5FB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7" name="Google Shape;1667;p32"/>
          <p:cNvGrpSpPr/>
          <p:nvPr/>
        </p:nvGrpSpPr>
        <p:grpSpPr>
          <a:xfrm>
            <a:off x="-88319" y="4599434"/>
            <a:ext cx="1995252" cy="435744"/>
            <a:chOff x="9" y="4675634"/>
            <a:chExt cx="1995252" cy="435744"/>
          </a:xfrm>
        </p:grpSpPr>
        <p:sp>
          <p:nvSpPr>
            <p:cNvPr id="1668" name="Google Shape;1668;p32"/>
            <p:cNvSpPr/>
            <p:nvPr/>
          </p:nvSpPr>
          <p:spPr>
            <a:xfrm>
              <a:off x="811804" y="4675634"/>
              <a:ext cx="291411" cy="171888"/>
            </a:xfrm>
            <a:custGeom>
              <a:avLst/>
              <a:gdLst/>
              <a:ahLst/>
              <a:cxnLst/>
              <a:rect l="l" t="t" r="r" b="b"/>
              <a:pathLst>
                <a:path w="10618" h="6263" extrusionOk="0">
                  <a:moveTo>
                    <a:pt x="1" y="1"/>
                  </a:moveTo>
                  <a:lnTo>
                    <a:pt x="6263" y="6262"/>
                  </a:lnTo>
                  <a:lnTo>
                    <a:pt x="10617" y="6262"/>
                  </a:lnTo>
                  <a:lnTo>
                    <a:pt x="4336" y="1"/>
                  </a:lnTo>
                  <a:close/>
                </a:path>
              </a:pathLst>
            </a:custGeom>
            <a:gradFill>
              <a:gsLst>
                <a:gs pos="0">
                  <a:srgbClr val="1E3190"/>
                </a:gs>
                <a:gs pos="100000">
                  <a:srgbClr val="6BD5FB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2"/>
            <p:cNvSpPr/>
            <p:nvPr/>
          </p:nvSpPr>
          <p:spPr>
            <a:xfrm>
              <a:off x="596059" y="4675634"/>
              <a:ext cx="291411" cy="171888"/>
            </a:xfrm>
            <a:custGeom>
              <a:avLst/>
              <a:gdLst/>
              <a:ahLst/>
              <a:cxnLst/>
              <a:rect l="l" t="t" r="r" b="b"/>
              <a:pathLst>
                <a:path w="10618" h="6263" extrusionOk="0">
                  <a:moveTo>
                    <a:pt x="1" y="1"/>
                  </a:moveTo>
                  <a:lnTo>
                    <a:pt x="6263" y="6262"/>
                  </a:lnTo>
                  <a:lnTo>
                    <a:pt x="10617" y="6262"/>
                  </a:lnTo>
                  <a:lnTo>
                    <a:pt x="4355" y="1"/>
                  </a:lnTo>
                  <a:close/>
                </a:path>
              </a:pathLst>
            </a:custGeom>
            <a:gradFill>
              <a:gsLst>
                <a:gs pos="0">
                  <a:srgbClr val="1E3190"/>
                </a:gs>
                <a:gs pos="100000">
                  <a:srgbClr val="6BD5FB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2"/>
            <p:cNvSpPr/>
            <p:nvPr/>
          </p:nvSpPr>
          <p:spPr>
            <a:xfrm>
              <a:off x="380314" y="4675634"/>
              <a:ext cx="291411" cy="171888"/>
            </a:xfrm>
            <a:custGeom>
              <a:avLst/>
              <a:gdLst/>
              <a:ahLst/>
              <a:cxnLst/>
              <a:rect l="l" t="t" r="r" b="b"/>
              <a:pathLst>
                <a:path w="10618" h="6263" extrusionOk="0">
                  <a:moveTo>
                    <a:pt x="1" y="1"/>
                  </a:moveTo>
                  <a:lnTo>
                    <a:pt x="6282" y="6262"/>
                  </a:lnTo>
                  <a:lnTo>
                    <a:pt x="10617" y="6262"/>
                  </a:lnTo>
                  <a:lnTo>
                    <a:pt x="4355" y="1"/>
                  </a:lnTo>
                  <a:close/>
                </a:path>
              </a:pathLst>
            </a:custGeom>
            <a:gradFill>
              <a:gsLst>
                <a:gs pos="0">
                  <a:srgbClr val="1E3190"/>
                </a:gs>
                <a:gs pos="100000">
                  <a:srgbClr val="6BD5FB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2"/>
            <p:cNvSpPr/>
            <p:nvPr/>
          </p:nvSpPr>
          <p:spPr>
            <a:xfrm>
              <a:off x="17574" y="4926289"/>
              <a:ext cx="1977687" cy="185089"/>
            </a:xfrm>
            <a:custGeom>
              <a:avLst/>
              <a:gdLst/>
              <a:ahLst/>
              <a:cxnLst/>
              <a:rect l="l" t="t" r="r" b="b"/>
              <a:pathLst>
                <a:path w="72060" h="6744" extrusionOk="0">
                  <a:moveTo>
                    <a:pt x="1" y="0"/>
                  </a:moveTo>
                  <a:lnTo>
                    <a:pt x="1" y="2254"/>
                  </a:lnTo>
                  <a:lnTo>
                    <a:pt x="36897" y="2254"/>
                  </a:lnTo>
                  <a:lnTo>
                    <a:pt x="41387" y="6744"/>
                  </a:lnTo>
                  <a:lnTo>
                    <a:pt x="72060" y="6744"/>
                  </a:lnTo>
                  <a:lnTo>
                    <a:pt x="70018" y="4701"/>
                  </a:lnTo>
                  <a:lnTo>
                    <a:pt x="49093" y="4701"/>
                  </a:lnTo>
                  <a:lnTo>
                    <a:pt x="44392" y="0"/>
                  </a:lnTo>
                  <a:close/>
                </a:path>
              </a:pathLst>
            </a:custGeom>
            <a:gradFill>
              <a:gsLst>
                <a:gs pos="0">
                  <a:srgbClr val="1E3190"/>
                </a:gs>
                <a:gs pos="100000">
                  <a:srgbClr val="6BD5FB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2"/>
            <p:cNvSpPr/>
            <p:nvPr/>
          </p:nvSpPr>
          <p:spPr>
            <a:xfrm>
              <a:off x="9" y="5015128"/>
              <a:ext cx="1106253" cy="96250"/>
            </a:xfrm>
            <a:custGeom>
              <a:avLst/>
              <a:gdLst/>
              <a:ahLst/>
              <a:cxnLst/>
              <a:rect l="l" t="t" r="r" b="b"/>
              <a:pathLst>
                <a:path w="40308" h="3507" extrusionOk="0">
                  <a:moveTo>
                    <a:pt x="2236" y="0"/>
                  </a:moveTo>
                  <a:lnTo>
                    <a:pt x="1" y="3507"/>
                  </a:lnTo>
                  <a:lnTo>
                    <a:pt x="40308" y="3507"/>
                  </a:lnTo>
                  <a:lnTo>
                    <a:pt x="36782" y="0"/>
                  </a:lnTo>
                  <a:close/>
                </a:path>
              </a:pathLst>
            </a:custGeom>
            <a:gradFill>
              <a:gsLst>
                <a:gs pos="0">
                  <a:srgbClr val="1E3190"/>
                </a:gs>
                <a:gs pos="100000">
                  <a:srgbClr val="6BD5FB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3" name="Google Shape;1673;p32"/>
          <p:cNvGrpSpPr/>
          <p:nvPr/>
        </p:nvGrpSpPr>
        <p:grpSpPr>
          <a:xfrm rot="10800000">
            <a:off x="3804325" y="4115550"/>
            <a:ext cx="5108500" cy="819500"/>
            <a:chOff x="-7965750" y="-1604175"/>
            <a:chExt cx="5108500" cy="819500"/>
          </a:xfrm>
        </p:grpSpPr>
        <p:sp>
          <p:nvSpPr>
            <p:cNvPr id="1674" name="Google Shape;1674;p32"/>
            <p:cNvSpPr/>
            <p:nvPr/>
          </p:nvSpPr>
          <p:spPr>
            <a:xfrm>
              <a:off x="-7880350" y="-1557475"/>
              <a:ext cx="4916825" cy="687375"/>
            </a:xfrm>
            <a:custGeom>
              <a:avLst/>
              <a:gdLst/>
              <a:ahLst/>
              <a:cxnLst/>
              <a:rect l="l" t="t" r="r" b="b"/>
              <a:pathLst>
                <a:path w="196673" h="27495" extrusionOk="0">
                  <a:moveTo>
                    <a:pt x="27098" y="0"/>
                  </a:moveTo>
                  <a:lnTo>
                    <a:pt x="1" y="27097"/>
                  </a:lnTo>
                  <a:lnTo>
                    <a:pt x="200" y="27296"/>
                  </a:lnTo>
                  <a:lnTo>
                    <a:pt x="359" y="27494"/>
                  </a:lnTo>
                  <a:lnTo>
                    <a:pt x="27336" y="556"/>
                  </a:lnTo>
                  <a:lnTo>
                    <a:pt x="196673" y="556"/>
                  </a:lnTo>
                  <a:lnTo>
                    <a:pt x="196673" y="278"/>
                  </a:lnTo>
                  <a:lnTo>
                    <a:pt x="196673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2"/>
            <p:cNvSpPr/>
            <p:nvPr/>
          </p:nvSpPr>
          <p:spPr>
            <a:xfrm>
              <a:off x="-7880350" y="-1557475"/>
              <a:ext cx="4916825" cy="687375"/>
            </a:xfrm>
            <a:custGeom>
              <a:avLst/>
              <a:gdLst/>
              <a:ahLst/>
              <a:cxnLst/>
              <a:rect l="l" t="t" r="r" b="b"/>
              <a:pathLst>
                <a:path w="196673" h="27495" fill="none" extrusionOk="0">
                  <a:moveTo>
                    <a:pt x="196673" y="0"/>
                  </a:moveTo>
                  <a:lnTo>
                    <a:pt x="27098" y="0"/>
                  </a:lnTo>
                  <a:lnTo>
                    <a:pt x="1" y="27097"/>
                  </a:lnTo>
                  <a:lnTo>
                    <a:pt x="1" y="27097"/>
                  </a:lnTo>
                  <a:lnTo>
                    <a:pt x="200" y="27296"/>
                  </a:lnTo>
                  <a:lnTo>
                    <a:pt x="359" y="27494"/>
                  </a:lnTo>
                  <a:lnTo>
                    <a:pt x="27336" y="556"/>
                  </a:lnTo>
                  <a:lnTo>
                    <a:pt x="196673" y="556"/>
                  </a:lnTo>
                  <a:lnTo>
                    <a:pt x="196673" y="556"/>
                  </a:lnTo>
                  <a:lnTo>
                    <a:pt x="196673" y="278"/>
                  </a:lnTo>
                  <a:lnTo>
                    <a:pt x="196673" y="278"/>
                  </a:lnTo>
                  <a:lnTo>
                    <a:pt x="196673" y="0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2"/>
            <p:cNvSpPr/>
            <p:nvPr/>
          </p:nvSpPr>
          <p:spPr>
            <a:xfrm>
              <a:off x="-7965750" y="-89100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6" y="1"/>
                  </a:moveTo>
                  <a:lnTo>
                    <a:pt x="1669" y="41"/>
                  </a:lnTo>
                  <a:lnTo>
                    <a:pt x="1271" y="160"/>
                  </a:lnTo>
                  <a:lnTo>
                    <a:pt x="914" y="358"/>
                  </a:lnTo>
                  <a:lnTo>
                    <a:pt x="596" y="637"/>
                  </a:lnTo>
                  <a:lnTo>
                    <a:pt x="358" y="954"/>
                  </a:lnTo>
                  <a:lnTo>
                    <a:pt x="159" y="1312"/>
                  </a:lnTo>
                  <a:lnTo>
                    <a:pt x="40" y="1709"/>
                  </a:lnTo>
                  <a:lnTo>
                    <a:pt x="0" y="2146"/>
                  </a:lnTo>
                  <a:lnTo>
                    <a:pt x="40" y="2544"/>
                  </a:lnTo>
                  <a:lnTo>
                    <a:pt x="159" y="2981"/>
                  </a:lnTo>
                  <a:lnTo>
                    <a:pt x="358" y="3338"/>
                  </a:lnTo>
                  <a:lnTo>
                    <a:pt x="596" y="3656"/>
                  </a:lnTo>
                  <a:lnTo>
                    <a:pt x="914" y="3895"/>
                  </a:lnTo>
                  <a:lnTo>
                    <a:pt x="1271" y="4093"/>
                  </a:lnTo>
                  <a:lnTo>
                    <a:pt x="1669" y="4212"/>
                  </a:lnTo>
                  <a:lnTo>
                    <a:pt x="2106" y="4252"/>
                  </a:lnTo>
                  <a:lnTo>
                    <a:pt x="2543" y="4212"/>
                  </a:lnTo>
                  <a:lnTo>
                    <a:pt x="2940" y="4093"/>
                  </a:lnTo>
                  <a:lnTo>
                    <a:pt x="3298" y="3895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2" y="2981"/>
                  </a:lnTo>
                  <a:lnTo>
                    <a:pt x="4212" y="2544"/>
                  </a:lnTo>
                  <a:lnTo>
                    <a:pt x="4251" y="2146"/>
                  </a:lnTo>
                  <a:lnTo>
                    <a:pt x="4212" y="1789"/>
                  </a:lnTo>
                  <a:lnTo>
                    <a:pt x="4132" y="1431"/>
                  </a:lnTo>
                  <a:lnTo>
                    <a:pt x="3973" y="1113"/>
                  </a:lnTo>
                  <a:lnTo>
                    <a:pt x="3775" y="835"/>
                  </a:lnTo>
                  <a:lnTo>
                    <a:pt x="3616" y="637"/>
                  </a:lnTo>
                  <a:lnTo>
                    <a:pt x="3417" y="438"/>
                  </a:lnTo>
                  <a:lnTo>
                    <a:pt x="3139" y="279"/>
                  </a:lnTo>
                  <a:lnTo>
                    <a:pt x="2821" y="120"/>
                  </a:lnTo>
                  <a:lnTo>
                    <a:pt x="2463" y="41"/>
                  </a:lnTo>
                  <a:lnTo>
                    <a:pt x="210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2"/>
            <p:cNvSpPr/>
            <p:nvPr/>
          </p:nvSpPr>
          <p:spPr>
            <a:xfrm>
              <a:off x="-7965750" y="-891000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fill="none" extrusionOk="0">
                  <a:moveTo>
                    <a:pt x="2106" y="1"/>
                  </a:moveTo>
                  <a:lnTo>
                    <a:pt x="2106" y="1"/>
                  </a:lnTo>
                  <a:lnTo>
                    <a:pt x="1669" y="41"/>
                  </a:lnTo>
                  <a:lnTo>
                    <a:pt x="1271" y="160"/>
                  </a:lnTo>
                  <a:lnTo>
                    <a:pt x="914" y="358"/>
                  </a:lnTo>
                  <a:lnTo>
                    <a:pt x="596" y="637"/>
                  </a:lnTo>
                  <a:lnTo>
                    <a:pt x="358" y="954"/>
                  </a:lnTo>
                  <a:lnTo>
                    <a:pt x="159" y="1312"/>
                  </a:lnTo>
                  <a:lnTo>
                    <a:pt x="40" y="1709"/>
                  </a:lnTo>
                  <a:lnTo>
                    <a:pt x="0" y="2146"/>
                  </a:lnTo>
                  <a:lnTo>
                    <a:pt x="0" y="2146"/>
                  </a:lnTo>
                  <a:lnTo>
                    <a:pt x="40" y="2544"/>
                  </a:lnTo>
                  <a:lnTo>
                    <a:pt x="159" y="2981"/>
                  </a:lnTo>
                  <a:lnTo>
                    <a:pt x="358" y="3338"/>
                  </a:lnTo>
                  <a:lnTo>
                    <a:pt x="596" y="3656"/>
                  </a:lnTo>
                  <a:lnTo>
                    <a:pt x="914" y="3895"/>
                  </a:lnTo>
                  <a:lnTo>
                    <a:pt x="1271" y="4093"/>
                  </a:lnTo>
                  <a:lnTo>
                    <a:pt x="1669" y="4212"/>
                  </a:lnTo>
                  <a:lnTo>
                    <a:pt x="2106" y="4252"/>
                  </a:lnTo>
                  <a:lnTo>
                    <a:pt x="2106" y="4252"/>
                  </a:lnTo>
                  <a:lnTo>
                    <a:pt x="2543" y="4212"/>
                  </a:lnTo>
                  <a:lnTo>
                    <a:pt x="2940" y="4093"/>
                  </a:lnTo>
                  <a:lnTo>
                    <a:pt x="3298" y="3895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2" y="2981"/>
                  </a:lnTo>
                  <a:lnTo>
                    <a:pt x="4212" y="2544"/>
                  </a:lnTo>
                  <a:lnTo>
                    <a:pt x="4251" y="2146"/>
                  </a:lnTo>
                  <a:lnTo>
                    <a:pt x="4251" y="2146"/>
                  </a:lnTo>
                  <a:lnTo>
                    <a:pt x="4212" y="1789"/>
                  </a:lnTo>
                  <a:lnTo>
                    <a:pt x="4132" y="1431"/>
                  </a:lnTo>
                  <a:lnTo>
                    <a:pt x="3973" y="1113"/>
                  </a:lnTo>
                  <a:lnTo>
                    <a:pt x="3775" y="835"/>
                  </a:lnTo>
                  <a:lnTo>
                    <a:pt x="3775" y="835"/>
                  </a:lnTo>
                  <a:lnTo>
                    <a:pt x="3616" y="637"/>
                  </a:lnTo>
                  <a:lnTo>
                    <a:pt x="3417" y="438"/>
                  </a:lnTo>
                  <a:lnTo>
                    <a:pt x="3417" y="438"/>
                  </a:lnTo>
                  <a:lnTo>
                    <a:pt x="3139" y="279"/>
                  </a:lnTo>
                  <a:lnTo>
                    <a:pt x="2821" y="120"/>
                  </a:lnTo>
                  <a:lnTo>
                    <a:pt x="2463" y="41"/>
                  </a:lnTo>
                  <a:lnTo>
                    <a:pt x="210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2"/>
            <p:cNvSpPr/>
            <p:nvPr/>
          </p:nvSpPr>
          <p:spPr>
            <a:xfrm>
              <a:off x="-2963550" y="-16041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46" y="1"/>
                  </a:moveTo>
                  <a:lnTo>
                    <a:pt x="1749" y="40"/>
                  </a:lnTo>
                  <a:lnTo>
                    <a:pt x="1352" y="160"/>
                  </a:lnTo>
                  <a:lnTo>
                    <a:pt x="1034" y="318"/>
                  </a:lnTo>
                  <a:lnTo>
                    <a:pt x="716" y="557"/>
                  </a:lnTo>
                  <a:lnTo>
                    <a:pt x="438" y="835"/>
                  </a:lnTo>
                  <a:lnTo>
                    <a:pt x="239" y="1153"/>
                  </a:lnTo>
                  <a:lnTo>
                    <a:pt x="120" y="1510"/>
                  </a:lnTo>
                  <a:lnTo>
                    <a:pt x="1" y="1868"/>
                  </a:lnTo>
                  <a:lnTo>
                    <a:pt x="1" y="2146"/>
                  </a:lnTo>
                  <a:lnTo>
                    <a:pt x="1" y="2424"/>
                  </a:lnTo>
                  <a:lnTo>
                    <a:pt x="120" y="2782"/>
                  </a:lnTo>
                  <a:lnTo>
                    <a:pt x="239" y="3139"/>
                  </a:lnTo>
                  <a:lnTo>
                    <a:pt x="438" y="3457"/>
                  </a:lnTo>
                  <a:lnTo>
                    <a:pt x="716" y="3735"/>
                  </a:lnTo>
                  <a:lnTo>
                    <a:pt x="1034" y="3934"/>
                  </a:lnTo>
                  <a:lnTo>
                    <a:pt x="1352" y="4133"/>
                  </a:lnTo>
                  <a:lnTo>
                    <a:pt x="1749" y="4212"/>
                  </a:lnTo>
                  <a:lnTo>
                    <a:pt x="2146" y="4252"/>
                  </a:lnTo>
                  <a:lnTo>
                    <a:pt x="2543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3" y="2981"/>
                  </a:lnTo>
                  <a:lnTo>
                    <a:pt x="4212" y="2583"/>
                  </a:lnTo>
                  <a:lnTo>
                    <a:pt x="4252" y="2146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99"/>
                  </a:lnTo>
                  <a:lnTo>
                    <a:pt x="2543" y="40"/>
                  </a:lnTo>
                  <a:lnTo>
                    <a:pt x="214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2"/>
            <p:cNvSpPr/>
            <p:nvPr/>
          </p:nvSpPr>
          <p:spPr>
            <a:xfrm>
              <a:off x="-2963550" y="-16041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fill="none" extrusionOk="0">
                  <a:moveTo>
                    <a:pt x="2146" y="1"/>
                  </a:moveTo>
                  <a:lnTo>
                    <a:pt x="2146" y="1"/>
                  </a:lnTo>
                  <a:lnTo>
                    <a:pt x="1749" y="40"/>
                  </a:lnTo>
                  <a:lnTo>
                    <a:pt x="1352" y="160"/>
                  </a:lnTo>
                  <a:lnTo>
                    <a:pt x="1034" y="318"/>
                  </a:lnTo>
                  <a:lnTo>
                    <a:pt x="716" y="557"/>
                  </a:lnTo>
                  <a:lnTo>
                    <a:pt x="438" y="835"/>
                  </a:lnTo>
                  <a:lnTo>
                    <a:pt x="239" y="1153"/>
                  </a:lnTo>
                  <a:lnTo>
                    <a:pt x="120" y="1510"/>
                  </a:lnTo>
                  <a:lnTo>
                    <a:pt x="1" y="1868"/>
                  </a:lnTo>
                  <a:lnTo>
                    <a:pt x="1" y="1868"/>
                  </a:lnTo>
                  <a:lnTo>
                    <a:pt x="1" y="2146"/>
                  </a:lnTo>
                  <a:lnTo>
                    <a:pt x="1" y="2146"/>
                  </a:lnTo>
                  <a:lnTo>
                    <a:pt x="1" y="2424"/>
                  </a:lnTo>
                  <a:lnTo>
                    <a:pt x="1" y="2424"/>
                  </a:lnTo>
                  <a:lnTo>
                    <a:pt x="120" y="2782"/>
                  </a:lnTo>
                  <a:lnTo>
                    <a:pt x="239" y="3139"/>
                  </a:lnTo>
                  <a:lnTo>
                    <a:pt x="438" y="3457"/>
                  </a:lnTo>
                  <a:lnTo>
                    <a:pt x="716" y="3735"/>
                  </a:lnTo>
                  <a:lnTo>
                    <a:pt x="1034" y="3934"/>
                  </a:lnTo>
                  <a:lnTo>
                    <a:pt x="1352" y="4133"/>
                  </a:lnTo>
                  <a:lnTo>
                    <a:pt x="1749" y="4212"/>
                  </a:lnTo>
                  <a:lnTo>
                    <a:pt x="2146" y="4252"/>
                  </a:lnTo>
                  <a:lnTo>
                    <a:pt x="2146" y="4252"/>
                  </a:lnTo>
                  <a:lnTo>
                    <a:pt x="2543" y="4212"/>
                  </a:lnTo>
                  <a:lnTo>
                    <a:pt x="2941" y="4093"/>
                  </a:lnTo>
                  <a:lnTo>
                    <a:pt x="3298" y="3894"/>
                  </a:lnTo>
                  <a:lnTo>
                    <a:pt x="3616" y="3656"/>
                  </a:lnTo>
                  <a:lnTo>
                    <a:pt x="3894" y="3338"/>
                  </a:lnTo>
                  <a:lnTo>
                    <a:pt x="4093" y="2981"/>
                  </a:lnTo>
                  <a:lnTo>
                    <a:pt x="4212" y="2583"/>
                  </a:lnTo>
                  <a:lnTo>
                    <a:pt x="4252" y="2146"/>
                  </a:lnTo>
                  <a:lnTo>
                    <a:pt x="4252" y="2146"/>
                  </a:lnTo>
                  <a:lnTo>
                    <a:pt x="4212" y="1709"/>
                  </a:lnTo>
                  <a:lnTo>
                    <a:pt x="4093" y="1312"/>
                  </a:lnTo>
                  <a:lnTo>
                    <a:pt x="3894" y="954"/>
                  </a:lnTo>
                  <a:lnTo>
                    <a:pt x="3616" y="636"/>
                  </a:lnTo>
                  <a:lnTo>
                    <a:pt x="3298" y="358"/>
                  </a:lnTo>
                  <a:lnTo>
                    <a:pt x="2941" y="199"/>
                  </a:lnTo>
                  <a:lnTo>
                    <a:pt x="2543" y="40"/>
                  </a:lnTo>
                  <a:lnTo>
                    <a:pt x="2146" y="1"/>
                  </a:lnTo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384048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udiowide"/>
              <a:buNone/>
              <a:defRPr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●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○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bin"/>
              <a:buChar char="■"/>
              <a:defRPr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59" r:id="rId5"/>
    <p:sldLayoutId id="2147483661" r:id="rId6"/>
    <p:sldLayoutId id="2147483665" r:id="rId7"/>
    <p:sldLayoutId id="2147483677" r:id="rId8"/>
    <p:sldLayoutId id="2147483678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36"/>
          <p:cNvSpPr txBox="1">
            <a:spLocks noGrp="1"/>
          </p:cNvSpPr>
          <p:nvPr>
            <p:ph type="ctrTitle"/>
          </p:nvPr>
        </p:nvSpPr>
        <p:spPr>
          <a:xfrm>
            <a:off x="1171649" y="1311207"/>
            <a:ext cx="7457343" cy="19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6000" dirty="0" smtClean="0"/>
              <a:t>Web </a:t>
            </a:r>
            <a:r>
              <a:rPr lang="en-US" sz="6000" dirty="0"/>
              <a:t>TECHNOLOGIES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1,000+ Free 16 9 &amp; F16 Images - Pixabay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brightnessContrast bright="-30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0034" y="262758"/>
            <a:ext cx="1942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udiowide" panose="020B0604020202020204" charset="0"/>
                <a:cs typeface="Arial" pitchFamily="34" charset="0"/>
              </a:rPr>
              <a:t>C L I E N T S</a:t>
            </a:r>
            <a:endParaRPr lang="en-US" altLang="ko-KR" sz="2000" b="1" dirty="0">
              <a:solidFill>
                <a:schemeClr val="bg1"/>
              </a:solidFill>
              <a:latin typeface="Audiowide" panose="020B0604020202020204" charset="0"/>
              <a:cs typeface="Arial" pitchFamily="34" charset="0"/>
            </a:endParaRPr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EBE15E2E-C5AD-4BC9-BF91-CF9D57904EF4}"/>
              </a:ext>
            </a:extLst>
          </p:cNvPr>
          <p:cNvSpPr txBox="1">
            <a:spLocks/>
          </p:cNvSpPr>
          <p:nvPr/>
        </p:nvSpPr>
        <p:spPr>
          <a:xfrm>
            <a:off x="3485042" y="2007469"/>
            <a:ext cx="3579575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10000"/>
              </a:lnSpc>
              <a:spcAft>
                <a:spcPts val="0"/>
              </a:spcAft>
              <a:buFont typeface="Arial" pitchFamily="34" charset="0"/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udiowide" panose="020B0604020202020204" charset="0"/>
                <a:cs typeface="Arial" pitchFamily="34" charset="0"/>
              </a:rPr>
              <a:t>What is a client?</a:t>
            </a:r>
            <a:endParaRPr lang="en-US" altLang="ko-KR" sz="2000" b="1" dirty="0">
              <a:solidFill>
                <a:schemeClr val="bg1"/>
              </a:solidFill>
              <a:latin typeface="Audiowide" panose="020B060402020202020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E48FCCB-172F-417D-8246-ED4328C0DEA2}"/>
              </a:ext>
            </a:extLst>
          </p:cNvPr>
          <p:cNvSpPr txBox="1"/>
          <p:nvPr/>
        </p:nvSpPr>
        <p:spPr>
          <a:xfrm>
            <a:off x="2949013" y="3003775"/>
            <a:ext cx="3579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software that resides on the remote machine, communicates with the server, fetches the information, processes it, and then displays it on the remote machine is called the client.</a:t>
            </a:r>
            <a:endParaRPr lang="en-US" altLang="ko-KR" sz="16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73706" y="4563370"/>
            <a:ext cx="3090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udiowide" panose="020B0604020202020204" charset="0"/>
                <a:cs typeface="Times New Roman" panose="02020603050405020304" pitchFamily="18" charset="0"/>
              </a:rPr>
              <a:t>-What </a:t>
            </a:r>
            <a:r>
              <a:rPr lang="en-US" sz="2000" dirty="0">
                <a:solidFill>
                  <a:schemeClr val="bg1"/>
                </a:solidFill>
                <a:latin typeface="Audiowide" panose="020B0604020202020204" charset="0"/>
                <a:cs typeface="Times New Roman" panose="02020603050405020304" pitchFamily="18" charset="0"/>
              </a:rPr>
              <a:t>is web client?</a:t>
            </a:r>
          </a:p>
        </p:txBody>
      </p:sp>
    </p:spTree>
    <p:extLst>
      <p:ext uri="{BB962C8B-B14F-4D97-AF65-F5344CB8AC3E}">
        <p14:creationId xmlns:p14="http://schemas.microsoft.com/office/powerpoint/2010/main" val="39680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1,000+ Free 16 9 &amp; F16 Images - Pixabay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brightnessContrast bright="-30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0033" y="262758"/>
            <a:ext cx="2089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udiowide" panose="020B0604020202020204" charset="0"/>
                <a:cs typeface="Arial" pitchFamily="34" charset="0"/>
              </a:rPr>
              <a:t>S E R V E R S</a:t>
            </a:r>
            <a:endParaRPr lang="en-US" altLang="ko-KR" sz="2000" b="1" dirty="0">
              <a:solidFill>
                <a:schemeClr val="bg1"/>
              </a:solidFill>
              <a:latin typeface="Audiowide" panose="020B0604020202020204" charset="0"/>
              <a:cs typeface="Arial" pitchFamily="34" charset="0"/>
            </a:endParaRPr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EBE15E2E-C5AD-4BC9-BF91-CF9D57904EF4}"/>
              </a:ext>
            </a:extLst>
          </p:cNvPr>
          <p:cNvSpPr txBox="1">
            <a:spLocks/>
          </p:cNvSpPr>
          <p:nvPr/>
        </p:nvSpPr>
        <p:spPr>
          <a:xfrm>
            <a:off x="3400960" y="2028540"/>
            <a:ext cx="3579575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000" b="1" dirty="0" smtClean="0">
                <a:solidFill>
                  <a:schemeClr val="bg1"/>
                </a:solidFill>
                <a:latin typeface="Audiowide" panose="020B0604020202020204" charset="0"/>
                <a:cs typeface="Arial" pitchFamily="34" charset="0"/>
              </a:rPr>
              <a:t>What is a </a:t>
            </a:r>
            <a:r>
              <a:rPr lang="en-US" altLang="ko-KR" sz="2000" b="1" dirty="0">
                <a:solidFill>
                  <a:prstClr val="white"/>
                </a:solidFill>
                <a:latin typeface="Audiowide" panose="020B0604020202020204" charset="0"/>
                <a:cs typeface="Arial" pitchFamily="34" charset="0"/>
              </a:rPr>
              <a:t>server</a:t>
            </a:r>
            <a:r>
              <a:rPr lang="en-US" altLang="ko-KR" sz="2000" b="1" dirty="0" smtClean="0">
                <a:solidFill>
                  <a:schemeClr val="bg1"/>
                </a:solidFill>
                <a:latin typeface="Audiowide" panose="020B0604020202020204" charset="0"/>
                <a:cs typeface="Arial" pitchFamily="34" charset="0"/>
              </a:rPr>
              <a:t>?</a:t>
            </a:r>
            <a:endParaRPr lang="en-US" altLang="ko-KR" sz="2000" b="1" dirty="0">
              <a:solidFill>
                <a:schemeClr val="bg1"/>
              </a:solidFill>
              <a:latin typeface="Audiowide" panose="020B060402020202020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E48FCCB-172F-417D-8246-ED4328C0DEA2}"/>
              </a:ext>
            </a:extLst>
          </p:cNvPr>
          <p:cNvSpPr txBox="1"/>
          <p:nvPr/>
        </p:nvSpPr>
        <p:spPr>
          <a:xfrm>
            <a:off x="2791359" y="2804078"/>
            <a:ext cx="3861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software that distributes the information and the machine where the information and software reside is called the server</a:t>
            </a:r>
          </a:p>
        </p:txBody>
      </p:sp>
      <p:sp>
        <p:nvSpPr>
          <p:cNvPr id="3" name="Rectangle 2"/>
          <p:cNvSpPr/>
          <p:nvPr/>
        </p:nvSpPr>
        <p:spPr>
          <a:xfrm>
            <a:off x="3740545" y="4615241"/>
            <a:ext cx="3239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udiowide" panose="020B0604020202020204" charset="0"/>
                <a:cs typeface="Times New Roman" panose="02020603050405020304" pitchFamily="18" charset="0"/>
              </a:rPr>
              <a:t>-What </a:t>
            </a:r>
            <a:r>
              <a:rPr lang="en-US" sz="2000" dirty="0">
                <a:solidFill>
                  <a:schemeClr val="bg1"/>
                </a:solidFill>
                <a:latin typeface="Audiowide" panose="020B0604020202020204" charset="0"/>
                <a:cs typeface="Times New Roman" panose="02020603050405020304" pitchFamily="18" charset="0"/>
              </a:rPr>
              <a:t>is web server?</a:t>
            </a:r>
          </a:p>
        </p:txBody>
      </p:sp>
      <p:sp>
        <p:nvSpPr>
          <p:cNvPr id="4" name="Rectangle 3"/>
          <p:cNvSpPr/>
          <p:nvPr/>
        </p:nvSpPr>
        <p:spPr>
          <a:xfrm>
            <a:off x="2791359" y="3635075"/>
            <a:ext cx="39352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the Internet, it's possible to access almost any information, communicate with anyone else in the world, and do much more</a:t>
            </a:r>
          </a:p>
        </p:txBody>
      </p:sp>
    </p:spTree>
    <p:extLst>
      <p:ext uri="{BB962C8B-B14F-4D97-AF65-F5344CB8AC3E}">
        <p14:creationId xmlns:p14="http://schemas.microsoft.com/office/powerpoint/2010/main" val="373649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1,000+ Free 16 9 &amp; F16 Images - Pixabay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brightnessContrast bright="-30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0033" y="262758"/>
            <a:ext cx="2089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udiowide" panose="020B0604020202020204" charset="0"/>
                <a:cs typeface="Arial" pitchFamily="34" charset="0"/>
              </a:rPr>
              <a:t>S E R V E R S</a:t>
            </a:r>
            <a:endParaRPr lang="en-US" altLang="ko-KR" sz="2000" b="1" dirty="0">
              <a:solidFill>
                <a:schemeClr val="bg1"/>
              </a:solidFill>
              <a:latin typeface="Audiowide" panose="020B0604020202020204" charset="0"/>
              <a:cs typeface="Arial" pitchFamily="34" charset="0"/>
            </a:endParaRPr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EBE15E2E-C5AD-4BC9-BF91-CF9D57904EF4}"/>
              </a:ext>
            </a:extLst>
          </p:cNvPr>
          <p:cNvSpPr txBox="1">
            <a:spLocks/>
          </p:cNvSpPr>
          <p:nvPr/>
        </p:nvSpPr>
        <p:spPr>
          <a:xfrm>
            <a:off x="3036688" y="2049561"/>
            <a:ext cx="3579575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Audiowide" panose="020B0604020202020204" charset="0"/>
                <a:cs typeface="Arial" pitchFamily="34" charset="0"/>
              </a:rPr>
              <a:t>What is a web client?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E48FCCB-172F-417D-8246-ED4328C0DEA2}"/>
              </a:ext>
            </a:extLst>
          </p:cNvPr>
          <p:cNvSpPr txBox="1"/>
          <p:nvPr/>
        </p:nvSpPr>
        <p:spPr>
          <a:xfrm>
            <a:off x="2754573" y="2906703"/>
            <a:ext cx="3861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client side (user side) of the Web.</a:t>
            </a:r>
          </a:p>
        </p:txBody>
      </p:sp>
      <p:sp>
        <p:nvSpPr>
          <p:cNvPr id="4" name="Rectangle 3"/>
          <p:cNvSpPr/>
          <p:nvPr/>
        </p:nvSpPr>
        <p:spPr>
          <a:xfrm>
            <a:off x="2754573" y="3312068"/>
            <a:ext cx="39352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Web client typically refers to the Web browser in the user's machine or mobile device</a:t>
            </a:r>
          </a:p>
        </p:txBody>
      </p:sp>
    </p:spTree>
    <p:extLst>
      <p:ext uri="{BB962C8B-B14F-4D97-AF65-F5344CB8AC3E}">
        <p14:creationId xmlns:p14="http://schemas.microsoft.com/office/powerpoint/2010/main" val="343001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1,000+ Free 16 9 &amp; F16 Images - Pixabay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4000"/>
                    </a14:imgEffect>
                    <a14:imgEffect>
                      <a14:brightnessContrast bright="-30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160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0033" y="262758"/>
            <a:ext cx="2089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Audiowide" panose="020B0604020202020204" charset="0"/>
                <a:cs typeface="Arial" pitchFamily="34" charset="0"/>
              </a:rPr>
              <a:t>S E R V E R S</a:t>
            </a:r>
            <a:endParaRPr lang="en-US" altLang="ko-KR" sz="2000" b="1" dirty="0">
              <a:solidFill>
                <a:schemeClr val="bg1"/>
              </a:solidFill>
              <a:latin typeface="Audiowide" panose="020B0604020202020204" charset="0"/>
              <a:cs typeface="Arial" pitchFamily="34" charset="0"/>
            </a:endParaRPr>
          </a:p>
        </p:txBody>
      </p:sp>
      <p:sp>
        <p:nvSpPr>
          <p:cNvPr id="6" name="Text Placeholder 10">
            <a:extLst>
              <a:ext uri="{FF2B5EF4-FFF2-40B4-BE49-F238E27FC236}">
                <a16:creationId xmlns="" xmlns:a16="http://schemas.microsoft.com/office/drawing/2014/main" id="{EBE15E2E-C5AD-4BC9-BF91-CF9D57904EF4}"/>
              </a:ext>
            </a:extLst>
          </p:cNvPr>
          <p:cNvSpPr txBox="1">
            <a:spLocks/>
          </p:cNvSpPr>
          <p:nvPr/>
        </p:nvSpPr>
        <p:spPr>
          <a:xfrm>
            <a:off x="3036688" y="2049561"/>
            <a:ext cx="3579575" cy="360040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2000" b="1" dirty="0">
                <a:solidFill>
                  <a:schemeClr val="bg1"/>
                </a:solidFill>
                <a:latin typeface="Audiowide" panose="020B0604020202020204" charset="0"/>
                <a:cs typeface="Arial" pitchFamily="34" charset="0"/>
              </a:rPr>
              <a:t>What is a web server?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E48FCCB-172F-417D-8246-ED4328C0DEA2}"/>
              </a:ext>
            </a:extLst>
          </p:cNvPr>
          <p:cNvSpPr txBox="1"/>
          <p:nvPr/>
        </p:nvSpPr>
        <p:spPr>
          <a:xfrm>
            <a:off x="2681001" y="3109279"/>
            <a:ext cx="38616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web server is software and hardware that uses HTTP and other protocols to respond to client requests made over the World Wide Web</a:t>
            </a:r>
            <a:r>
              <a:rPr lang="en-US" altLang="ko-KR" sz="16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 sz="16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81001" y="4372611"/>
            <a:ext cx="3935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website content through storing, processing and delivering webpages to users.</a:t>
            </a:r>
          </a:p>
        </p:txBody>
      </p:sp>
    </p:spTree>
    <p:extLst>
      <p:ext uri="{BB962C8B-B14F-4D97-AF65-F5344CB8AC3E}">
        <p14:creationId xmlns:p14="http://schemas.microsoft.com/office/powerpoint/2010/main" val="73207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200" y="1199901"/>
            <a:ext cx="4507074" cy="31272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419600" y="107679"/>
            <a:ext cx="4572000" cy="10922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Audiowide" panose="020B0604020202020204" charset="0"/>
                <a:cs typeface="Arial" pitchFamily="34" charset="0"/>
              </a:rPr>
              <a:t>CLIENT 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Audiowide" panose="020B0604020202020204" charset="0"/>
                <a:cs typeface="Arial" pitchFamily="34" charset="0"/>
              </a:rPr>
              <a:t>SERVER 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Audiowide" panose="020B0604020202020204" charset="0"/>
                <a:cs typeface="Arial" pitchFamily="34" charset="0"/>
              </a:rPr>
              <a:t>COMMUICATION</a:t>
            </a:r>
            <a:endParaRPr lang="en-US" altLang="ko-KR" sz="2000" b="1" dirty="0">
              <a:solidFill>
                <a:prstClr val="black">
                  <a:lumMod val="85000"/>
                  <a:lumOff val="15000"/>
                </a:prstClr>
              </a:solidFill>
              <a:latin typeface="Audiowide" panose="020B060402020202020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D7C74D6-CF64-4F0C-B32B-FEF49469A2CC}"/>
              </a:ext>
            </a:extLst>
          </p:cNvPr>
          <p:cNvSpPr txBox="1"/>
          <p:nvPr/>
        </p:nvSpPr>
        <p:spPr>
          <a:xfrm>
            <a:off x="4436874" y="1895950"/>
            <a:ext cx="47071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Clients and servers exchange messages in a request response messaging pattern. 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sends a request, and the server returns a response.</a:t>
            </a:r>
            <a:endParaRPr lang="ko-KR" altLang="en-US" sz="1600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95775" y="3067241"/>
            <a:ext cx="47071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communicate, the computers must have a common language, and they must follow rules so that both the client and the server know what to expect.</a:t>
            </a:r>
            <a:endParaRPr lang="en-IN" sz="1600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56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251743"/>
            <a:ext cx="4724400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9743" y="330417"/>
            <a:ext cx="4572000" cy="10922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Audiowide" panose="020B0604020202020204" charset="0"/>
                <a:cs typeface="Arial" pitchFamily="34" charset="0"/>
              </a:rPr>
              <a:t>CLIENT 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Audiowide" panose="020B0604020202020204" charset="0"/>
                <a:cs typeface="Arial" pitchFamily="34" charset="0"/>
              </a:rPr>
              <a:t>SERVER 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Audiowide" panose="020B0604020202020204" charset="0"/>
                <a:cs typeface="Arial" pitchFamily="34" charset="0"/>
              </a:rPr>
              <a:t>COMMUICATION</a:t>
            </a:r>
            <a:endParaRPr lang="en-US" altLang="ko-KR" sz="2000" b="1" dirty="0">
              <a:solidFill>
                <a:prstClr val="black">
                  <a:lumMod val="85000"/>
                  <a:lumOff val="15000"/>
                </a:prstClr>
              </a:solidFill>
              <a:latin typeface="Audiowide" panose="020B060402020202020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D7C74D6-CF64-4F0C-B32B-FEF49469A2CC}"/>
              </a:ext>
            </a:extLst>
          </p:cNvPr>
          <p:cNvSpPr txBox="1"/>
          <p:nvPr/>
        </p:nvSpPr>
        <p:spPr>
          <a:xfrm>
            <a:off x="1" y="1556571"/>
            <a:ext cx="441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enters the URL(Uniform Resource Locator) of the website or file. The Browser then requests the DNS(DOMAIN NAME SYSTEM) Server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" y="2309289"/>
            <a:ext cx="44195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 Server lookup for the address of the WEB </a:t>
            </a:r>
            <a:r>
              <a:rPr 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Server.</a:t>
            </a:r>
            <a:endParaRPr lang="en-IN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24997" y="2645174"/>
            <a:ext cx="44277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DNS Server responds with the IP address of the WEB Server.</a:t>
            </a:r>
            <a:endParaRPr lang="en-IN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48039" y="3133203"/>
            <a:ext cx="4450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Browser sends over an HTTP/HTTPS request to WEB Server’s IP.</a:t>
            </a:r>
            <a:endParaRPr lang="en-IN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48039" y="3709225"/>
            <a:ext cx="44508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sends over the necessary files of the website.</a:t>
            </a:r>
            <a:endParaRPr lang="en-IN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48039" y="4069804"/>
            <a:ext cx="44508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Browser then renders the files and the website is displayed.</a:t>
            </a:r>
            <a:endParaRPr lang="en-IN" dirty="0">
              <a:solidFill>
                <a:prstClr val="black">
                  <a:lumMod val="65000"/>
                  <a:lumOff val="3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62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>
                <a:solidFill>
                  <a:prstClr val="white"/>
                </a:solidFill>
              </a:rPr>
              <a:t>The Internet</a:t>
            </a:r>
            <a:br>
              <a:rPr lang="en-IN" sz="3200" b="1" dirty="0">
                <a:solidFill>
                  <a:prstClr val="white"/>
                </a:solidFill>
              </a:rPr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20000" y="1232922"/>
            <a:ext cx="8287406" cy="2951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the largest network in the world that connects hundreds of thousands of individual networks all over the world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popular term for the Internet is the “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highway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With the Internet, it's possible to access almost any information, communicate with anyone else in the world, and do much more.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Rather than moving through geographical space, it moves your ideas and information through 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cyberspace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space of electronic movement of ideas and information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77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>
                <a:solidFill>
                  <a:prstClr val="white"/>
                </a:solidFill>
              </a:rPr>
              <a:t>Uses of The Internet</a:t>
            </a:r>
            <a:br>
              <a:rPr lang="en-IN" sz="3200" b="1" dirty="0">
                <a:solidFill>
                  <a:prstClr val="white"/>
                </a:solidFill>
              </a:rPr>
            </a:b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57" y="1139823"/>
            <a:ext cx="7139486" cy="326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859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>
                <a:solidFill>
                  <a:prstClr val="white"/>
                </a:solidFill>
              </a:rPr>
              <a:t>WEB</a:t>
            </a:r>
            <a:br>
              <a:rPr lang="en-IN" sz="3200" b="1" dirty="0">
                <a:solidFill>
                  <a:prstClr val="white"/>
                </a:solidFill>
              </a:rPr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20000" y="1448365"/>
            <a:ext cx="770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(World Wide Web)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consists of information organized into Web pages containing text and graphic images.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contains </a:t>
            </a:r>
            <a:r>
              <a:rPr lang="en-US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hypertext links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highlighted keyword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and images that lead to related information.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collection of linked Web pages that has a common theme or focus is called a Web site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main page that all of the pages on a particular Web site are organized around and link back to is called the site’s home page.</a:t>
            </a:r>
          </a:p>
        </p:txBody>
      </p:sp>
    </p:spTree>
    <p:extLst>
      <p:ext uri="{BB962C8B-B14F-4D97-AF65-F5344CB8AC3E}">
        <p14:creationId xmlns:p14="http://schemas.microsoft.com/office/powerpoint/2010/main" val="260566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/>
            <a:r>
              <a:rPr lang="en-IN" sz="2400" b="1" dirty="0">
                <a:solidFill>
                  <a:prstClr val="white"/>
                </a:solidFill>
              </a:rPr>
              <a:t>Hypertext Mark-up Language</a:t>
            </a:r>
            <a:br>
              <a:rPr lang="en-IN" sz="2400" b="1" dirty="0">
                <a:solidFill>
                  <a:prstClr val="white"/>
                </a:solidFill>
              </a:rPr>
            </a:br>
            <a:r>
              <a:rPr lang="en-IN" sz="2400" b="1" dirty="0">
                <a:solidFill>
                  <a:prstClr val="white"/>
                </a:solidFill>
              </a:rPr>
              <a:t>(HTML)</a:t>
            </a:r>
            <a:br>
              <a:rPr lang="en-IN" sz="2400" b="1" dirty="0">
                <a:solidFill>
                  <a:prstClr val="white"/>
                </a:solidFill>
              </a:rPr>
            </a:b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646386" y="1661154"/>
            <a:ext cx="76357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HTML stands for Hyper Text Markup Language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HTML is the standard markup language for creating Web pages and describes the structure of a Web page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HTML consists of a series of elements (DOM)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HTML is made of tags (empty tag, container tag)</a:t>
            </a:r>
          </a:p>
        </p:txBody>
      </p:sp>
    </p:spTree>
    <p:extLst>
      <p:ext uri="{BB962C8B-B14F-4D97-AF65-F5344CB8AC3E}">
        <p14:creationId xmlns:p14="http://schemas.microsoft.com/office/powerpoint/2010/main" val="1908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38"/>
          <p:cNvSpPr txBox="1">
            <a:spLocks noGrp="1"/>
          </p:cNvSpPr>
          <p:nvPr>
            <p:ph type="title" idx="6"/>
          </p:nvPr>
        </p:nvSpPr>
        <p:spPr>
          <a:xfrm>
            <a:off x="720000" y="38404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Course Objectives</a:t>
            </a:r>
          </a:p>
        </p:txBody>
      </p:sp>
      <p:sp>
        <p:nvSpPr>
          <p:cNvPr id="1707" name="Google Shape;1707;p38"/>
          <p:cNvSpPr txBox="1">
            <a:spLocks noGrp="1"/>
          </p:cNvSpPr>
          <p:nvPr>
            <p:ph type="title"/>
          </p:nvPr>
        </p:nvSpPr>
        <p:spPr>
          <a:xfrm>
            <a:off x="1644299" y="1675595"/>
            <a:ext cx="3016837" cy="3462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de-DE" altLang="ko-KR" sz="2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understand what is web technology</a:t>
            </a:r>
            <a:endParaRPr lang="ko-KR" altLang="en-US" sz="20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9" name="Google Shape;1709;p38"/>
          <p:cNvSpPr txBox="1">
            <a:spLocks noGrp="1"/>
          </p:cNvSpPr>
          <p:nvPr>
            <p:ph type="title" idx="2"/>
          </p:nvPr>
        </p:nvSpPr>
        <p:spPr>
          <a:xfrm flipH="1">
            <a:off x="5484900" y="1979365"/>
            <a:ext cx="29391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ko-KR" sz="2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learn why web technology is needed</a:t>
            </a:r>
            <a:br>
              <a:rPr lang="en-US" altLang="ko-KR" sz="2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ko-KR" altLang="en-US" sz="20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0" name="Google Shape;1710;p38"/>
          <p:cNvSpPr txBox="1">
            <a:spLocks noGrp="1"/>
          </p:cNvSpPr>
          <p:nvPr>
            <p:ph type="title" idx="7"/>
          </p:nvPr>
        </p:nvSpPr>
        <p:spPr>
          <a:xfrm>
            <a:off x="2964888" y="3039041"/>
            <a:ext cx="3392498" cy="2807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web applications</a:t>
            </a:r>
          </a:p>
        </p:txBody>
      </p:sp>
      <p:sp>
        <p:nvSpPr>
          <p:cNvPr id="1714" name="Google Shape;1714;p38"/>
          <p:cNvSpPr txBox="1">
            <a:spLocks noGrp="1"/>
          </p:cNvSpPr>
          <p:nvPr>
            <p:ph type="title" idx="4"/>
          </p:nvPr>
        </p:nvSpPr>
        <p:spPr>
          <a:xfrm>
            <a:off x="904964" y="1309745"/>
            <a:ext cx="548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15" name="Google Shape;1715;p38"/>
          <p:cNvSpPr txBox="1">
            <a:spLocks noGrp="1"/>
          </p:cNvSpPr>
          <p:nvPr>
            <p:ph type="title" idx="14"/>
          </p:nvPr>
        </p:nvSpPr>
        <p:spPr>
          <a:xfrm>
            <a:off x="2313350" y="2849524"/>
            <a:ext cx="548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716" name="Google Shape;1716;p38"/>
          <p:cNvSpPr txBox="1">
            <a:spLocks noGrp="1"/>
          </p:cNvSpPr>
          <p:nvPr>
            <p:ph type="title" idx="5"/>
          </p:nvPr>
        </p:nvSpPr>
        <p:spPr>
          <a:xfrm flipH="1">
            <a:off x="4661137" y="1309745"/>
            <a:ext cx="548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>
                <a:solidFill>
                  <a:prstClr val="white"/>
                </a:solidFill>
                <a:sym typeface="+mn-ea"/>
              </a:rPr>
              <a:t>URL - OVERVIEW</a:t>
            </a:r>
            <a:r>
              <a:rPr lang="en-IN" sz="3200" b="1" dirty="0">
                <a:solidFill>
                  <a:prstClr val="white"/>
                </a:solidFill>
              </a:rPr>
              <a:t/>
            </a:r>
            <a:br>
              <a:rPr lang="en-IN" sz="3200" b="1" dirty="0">
                <a:solidFill>
                  <a:prstClr val="white"/>
                </a:solidFill>
              </a:rPr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20000" y="1229709"/>
            <a:ext cx="808766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 URL (Uniform Resource Locator) is a form of URI and standardized naming convention for addressing documents accessible over the 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Below is additional information about each of the sections of the http URL for this page.</a:t>
            </a:r>
            <a:endParaRPr lang="en-IN" sz="18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IN" sz="1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https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://</a:t>
            </a:r>
            <a:r>
              <a:rPr lang="en-IN" sz="1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www.lus.ac.bd/academic/department-of-cse</a:t>
            </a:r>
          </a:p>
          <a:p>
            <a:pPr algn="just"/>
            <a:endParaRPr lang="en-IN" sz="18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IN" sz="1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https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:// </a:t>
            </a:r>
            <a:r>
              <a:rPr lang="en-IN" sz="1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Protocol</a:t>
            </a:r>
          </a:p>
          <a:p>
            <a:pPr marL="457200" lvl="1" indent="0" algn="ctr">
              <a:buNone/>
            </a:pPr>
            <a:r>
              <a:rPr lang="en-IN" sz="1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www - Subdomain</a:t>
            </a:r>
          </a:p>
          <a:p>
            <a:pPr marL="457200" lvl="1" indent="0" algn="ctr">
              <a:buNone/>
            </a:pP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lus.ac.bd - Domain and domain </a:t>
            </a:r>
            <a:r>
              <a:rPr lang="en-IN" sz="18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sufix</a:t>
            </a:r>
            <a:endParaRPr lang="en-IN" sz="18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1" indent="0" algn="ctr">
              <a:buNone/>
            </a:pPr>
            <a:r>
              <a:rPr lang="en-IN" sz="1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academic 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Directories</a:t>
            </a:r>
          </a:p>
          <a:p>
            <a:pPr marL="457200" lvl="1" indent="0" algn="ctr">
              <a:buNone/>
            </a:pPr>
            <a:r>
              <a:rPr lang="en-IN" sz="1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department-of-</a:t>
            </a:r>
            <a:r>
              <a:rPr lang="en-IN" sz="18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cse</a:t>
            </a:r>
            <a:r>
              <a:rPr lang="en-IN" sz="1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- Web Page</a:t>
            </a:r>
          </a:p>
          <a:p>
            <a:pPr lvl="1" algn="just"/>
            <a:endParaRPr lang="en-IN" sz="18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algn="just"/>
            <a:endParaRPr lang="en-IN" sz="18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639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>
                <a:solidFill>
                  <a:prstClr val="white"/>
                </a:solidFill>
                <a:sym typeface="+mn-ea"/>
              </a:rPr>
              <a:t>URL - http or https</a:t>
            </a:r>
            <a:r>
              <a:rPr lang="en-IN" sz="3200" b="1" dirty="0">
                <a:solidFill>
                  <a:prstClr val="white"/>
                </a:solidFill>
              </a:rPr>
              <a:t/>
            </a:r>
            <a:br>
              <a:rPr lang="en-IN" sz="3200" b="1" dirty="0">
                <a:solidFill>
                  <a:prstClr val="white"/>
                </a:solidFill>
              </a:rPr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04648" y="1235578"/>
            <a:ext cx="802990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“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http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” stands for 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Hypertext Transfer Protocol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 lets the browser to know which type of 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protocol 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 is going to use to access the information specified in the domain.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 “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https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” protocol is short for “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Hypertext Transfer Protocol Secure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” and indicates that information transmitted over HTTP is 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encrypted and secure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After the http or https is the 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colon (:)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two forward slashes (//)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that separate the protocol from the remainder of the URL.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URL is not explicit to an HTTP or HTTPS addresses; FTP, TFTP, Telnet, and other addresses are also considered URLs and may not follow the same syntax as our example.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838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>
                <a:solidFill>
                  <a:prstClr val="white"/>
                </a:solidFill>
                <a:sym typeface="+mn-ea"/>
              </a:rPr>
              <a:t>URL - www</a:t>
            </a:r>
            <a:r>
              <a:rPr lang="en-IN" sz="3200" b="1" dirty="0">
                <a:solidFill>
                  <a:prstClr val="white"/>
                </a:solidFill>
              </a:rPr>
              <a:t/>
            </a:r>
            <a:br>
              <a:rPr lang="en-IN" sz="3200" b="1" dirty="0">
                <a:solidFill>
                  <a:prstClr val="white"/>
                </a:solidFill>
              </a:rPr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6028" y="1402199"/>
            <a:ext cx="83136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www stands for 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World Wide Web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is used to distinguish the content.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This portion of the URL is not required and many times can be left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 example, typing 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https://</a:t>
            </a:r>
            <a:r>
              <a:rPr lang="en-IN" sz="1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www.lus.ac.bd/academic/department-of-cse </a:t>
            </a:r>
            <a:r>
              <a:rPr lang="en-IN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would 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still get you to the </a:t>
            </a:r>
            <a:r>
              <a:rPr lang="en-IN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website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This portion of the address can also be substituted for an important sub page known as a 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subdomain.</a:t>
            </a: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218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>
                <a:solidFill>
                  <a:prstClr val="white"/>
                </a:solidFill>
                <a:sym typeface="+mn-ea"/>
              </a:rPr>
              <a:t>URL - </a:t>
            </a:r>
            <a:r>
              <a:rPr lang="en-IN" sz="32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lus.ac.bd</a:t>
            </a:r>
            <a:r>
              <a:rPr lang="en-IN" sz="3200" b="1" dirty="0">
                <a:solidFill>
                  <a:prstClr val="white"/>
                </a:solidFill>
              </a:rPr>
              <a:t/>
            </a:r>
            <a:br>
              <a:rPr lang="en-IN" sz="3200" b="1" dirty="0">
                <a:solidFill>
                  <a:prstClr val="white"/>
                </a:solidFill>
              </a:rPr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1369519"/>
            <a:ext cx="8229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lus.ac.bd</a:t>
            </a:r>
            <a:r>
              <a:rPr lang="en-IN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is the domain name for the website.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last portion of the domain is known as the 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domain suffix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or TLD.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 is used to identify the type or location of the website.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r>
              <a:rPr lang="en-IN" sz="1800" b="1" i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bd</a:t>
            </a:r>
            <a:r>
              <a:rPr lang="en-IN" sz="1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is 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short for B</a:t>
            </a:r>
            <a:r>
              <a:rPr lang="en-IN" sz="1800" b="1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angladesh</a:t>
            </a:r>
            <a:endParaRPr lang="en-IN" sz="18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There are several domain suffixes available. To get a domain, you would register the name through a domain registrar.</a:t>
            </a:r>
          </a:p>
        </p:txBody>
      </p:sp>
    </p:spTree>
    <p:extLst>
      <p:ext uri="{BB962C8B-B14F-4D97-AF65-F5344CB8AC3E}">
        <p14:creationId xmlns:p14="http://schemas.microsoft.com/office/powerpoint/2010/main" val="231037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>
                <a:solidFill>
                  <a:prstClr val="white"/>
                </a:solidFill>
                <a:sym typeface="+mn-ea"/>
              </a:rPr>
              <a:t>URL - </a:t>
            </a:r>
            <a:r>
              <a:rPr lang="en-IN" sz="3200" b="1" dirty="0" smtClean="0">
                <a:solidFill>
                  <a:prstClr val="white"/>
                </a:solidFill>
                <a:sym typeface="+mn-ea"/>
              </a:rPr>
              <a:t>academic</a:t>
            </a:r>
            <a:r>
              <a:rPr lang="en-IN" sz="3200" b="1" dirty="0">
                <a:solidFill>
                  <a:prstClr val="white"/>
                </a:solidFill>
              </a:rPr>
              <a:t/>
            </a:r>
            <a:br>
              <a:rPr lang="en-IN" sz="3200" b="1" dirty="0">
                <a:solidFill>
                  <a:prstClr val="white"/>
                </a:solidFill>
              </a:rPr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20000" y="1361628"/>
            <a:ext cx="770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Academics - 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directories where the web page is on the server.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 find the file on the server, it would be in the 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</a:t>
            </a:r>
            <a:r>
              <a:rPr lang="en-IN" sz="18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public_html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/academics directory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With most servers, the </a:t>
            </a:r>
            <a:r>
              <a:rPr lang="en-IN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public_html</a:t>
            </a:r>
            <a:r>
              <a:rPr lang="en-I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directory is the default directory containing the HTML files.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086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b="1" dirty="0">
                <a:solidFill>
                  <a:prstClr val="white"/>
                </a:solidFill>
                <a:sym typeface="+mn-ea"/>
              </a:rPr>
              <a:t>URL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3477" y="1222412"/>
            <a:ext cx="794052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Is an IP address the same as a URL or web address?</a:t>
            </a:r>
          </a:p>
          <a:p>
            <a:pPr lvl="1" algn="just"/>
            <a:r>
              <a:rPr lang="en-US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 No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 algn="just"/>
            <a:r>
              <a:rPr lang="en-US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 An 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IP address is a unique number that's assigned to each device on a network.</a:t>
            </a:r>
          </a:p>
          <a:p>
            <a:pPr lvl="1" algn="just"/>
            <a:r>
              <a:rPr lang="en-US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 On 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the World Wide Web, a domain name is assigned a unique IP address. </a:t>
            </a:r>
          </a:p>
          <a:p>
            <a:pPr lvl="1" algn="just"/>
            <a:r>
              <a:rPr lang="en-US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 When 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typed </a:t>
            </a:r>
            <a:r>
              <a:rPr lang="en-US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IN" sz="18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lus.ac.bd</a:t>
            </a:r>
            <a:r>
              <a:rPr lang="en-US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DNS translates the domain name into an IP address that routers use to find the web server.</a:t>
            </a:r>
          </a:p>
          <a:p>
            <a:pPr lvl="1" algn="just"/>
            <a:r>
              <a:rPr lang="en-US" sz="18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- A </a:t>
            </a:r>
            <a:r>
              <a:rPr lang="en-US" sz="18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domain name is used instead of an IP address because it's easier for humans to remember.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55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7915"/>
            <a:ext cx="4057224" cy="216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812DEBD2-E0FE-42B5-8041-1E1F4E275C79}"/>
              </a:ext>
            </a:extLst>
          </p:cNvPr>
          <p:cNvGrpSpPr/>
          <p:nvPr/>
        </p:nvGrpSpPr>
        <p:grpSpPr>
          <a:xfrm>
            <a:off x="4419600" y="1487915"/>
            <a:ext cx="3956403" cy="4176463"/>
            <a:chOff x="1495232" y="1545842"/>
            <a:chExt cx="3956918" cy="4176463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541A5AB9-FEE8-42ED-BFFB-74B301B60D61}"/>
                </a:ext>
              </a:extLst>
            </p:cNvPr>
            <p:cNvSpPr txBox="1"/>
            <p:nvPr userDrawn="1"/>
          </p:nvSpPr>
          <p:spPr>
            <a:xfrm>
              <a:off x="1495232" y="2169387"/>
              <a:ext cx="395691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0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The </a:t>
              </a:r>
              <a:r>
                <a:rPr lang="en-US" altLang="ko-KR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Hypertext Transfer Protocol (HTTP) is the foundation of the World Wide Web, and is used to load webpages using hypertext links.</a:t>
              </a: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자유형: 도형 14">
              <a:extLst>
                <a:ext uri="{FF2B5EF4-FFF2-40B4-BE49-F238E27FC236}">
                  <a16:creationId xmlns="" xmlns:a16="http://schemas.microsoft.com/office/drawing/2014/main" id="{A4391BF9-B053-429C-B1DD-F62810E4F479}"/>
                </a:ext>
              </a:extLst>
            </p:cNvPr>
            <p:cNvSpPr/>
            <p:nvPr userDrawn="1"/>
          </p:nvSpPr>
          <p:spPr>
            <a:xfrm rot="10800000">
              <a:off x="4640040" y="5234485"/>
              <a:ext cx="527452" cy="487820"/>
            </a:xfrm>
            <a:custGeom>
              <a:avLst/>
              <a:gdLst/>
              <a:ahLst/>
              <a:cxnLst/>
              <a:rect l="l" t="t" r="r" b="b"/>
              <a:pathLst>
                <a:path w="282415" h="261194">
                  <a:moveTo>
                    <a:pt x="258472" y="0"/>
                  </a:moveTo>
                  <a:lnTo>
                    <a:pt x="282415" y="38091"/>
                  </a:lnTo>
                  <a:cubicBezTo>
                    <a:pt x="262463" y="46435"/>
                    <a:pt x="247771" y="58859"/>
                    <a:pt x="238339" y="75365"/>
                  </a:cubicBezTo>
                  <a:cubicBezTo>
                    <a:pt x="228907" y="91871"/>
                    <a:pt x="223647" y="115905"/>
                    <a:pt x="222558" y="147466"/>
                  </a:cubicBezTo>
                  <a:lnTo>
                    <a:pt x="273709" y="147466"/>
                  </a:lnTo>
                  <a:lnTo>
                    <a:pt x="273709" y="261194"/>
                  </a:lnTo>
                  <a:lnTo>
                    <a:pt x="168687" y="261194"/>
                  </a:lnTo>
                  <a:lnTo>
                    <a:pt x="168687" y="171408"/>
                  </a:lnTo>
                  <a:cubicBezTo>
                    <a:pt x="168687" y="122797"/>
                    <a:pt x="174491" y="87609"/>
                    <a:pt x="186100" y="65843"/>
                  </a:cubicBezTo>
                  <a:cubicBezTo>
                    <a:pt x="201336" y="36821"/>
                    <a:pt x="225460" y="14874"/>
                    <a:pt x="258472" y="0"/>
                  </a:cubicBezTo>
                  <a:close/>
                  <a:moveTo>
                    <a:pt x="89785" y="0"/>
                  </a:moveTo>
                  <a:lnTo>
                    <a:pt x="113728" y="38091"/>
                  </a:lnTo>
                  <a:cubicBezTo>
                    <a:pt x="93775" y="46435"/>
                    <a:pt x="79083" y="58859"/>
                    <a:pt x="69651" y="75365"/>
                  </a:cubicBezTo>
                  <a:cubicBezTo>
                    <a:pt x="60219" y="91871"/>
                    <a:pt x="54959" y="115905"/>
                    <a:pt x="53871" y="147466"/>
                  </a:cubicBezTo>
                  <a:lnTo>
                    <a:pt x="105021" y="147466"/>
                  </a:lnTo>
                  <a:lnTo>
                    <a:pt x="105021" y="261194"/>
                  </a:lnTo>
                  <a:lnTo>
                    <a:pt x="0" y="261194"/>
                  </a:lnTo>
                  <a:lnTo>
                    <a:pt x="0" y="171408"/>
                  </a:lnTo>
                  <a:cubicBezTo>
                    <a:pt x="0" y="122797"/>
                    <a:pt x="5804" y="87609"/>
                    <a:pt x="17413" y="65843"/>
                  </a:cubicBezTo>
                  <a:cubicBezTo>
                    <a:pt x="32649" y="36821"/>
                    <a:pt x="56773" y="14874"/>
                    <a:pt x="897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838C4FE6-B140-48F4-8940-ED8C04E40A60}"/>
                </a:ext>
              </a:extLst>
            </p:cNvPr>
            <p:cNvSpPr/>
            <p:nvPr userDrawn="1"/>
          </p:nvSpPr>
          <p:spPr>
            <a:xfrm>
              <a:off x="1774871" y="1545842"/>
              <a:ext cx="527452" cy="487820"/>
            </a:xfrm>
            <a:custGeom>
              <a:avLst/>
              <a:gdLst>
                <a:gd name="connsiteX0" fmla="*/ 278634 w 304444"/>
                <a:gd name="connsiteY0" fmla="*/ 0 h 281568"/>
                <a:gd name="connsiteX1" fmla="*/ 304444 w 304444"/>
                <a:gd name="connsiteY1" fmla="*/ 41062 h 281568"/>
                <a:gd name="connsiteX2" fmla="*/ 256930 w 304444"/>
                <a:gd name="connsiteY2" fmla="*/ 81244 h 281568"/>
                <a:gd name="connsiteX3" fmla="*/ 239918 w 304444"/>
                <a:gd name="connsiteY3" fmla="*/ 158969 h 281568"/>
                <a:gd name="connsiteX4" fmla="*/ 295059 w 304444"/>
                <a:gd name="connsiteY4" fmla="*/ 158969 h 281568"/>
                <a:gd name="connsiteX5" fmla="*/ 295059 w 304444"/>
                <a:gd name="connsiteY5" fmla="*/ 281568 h 281568"/>
                <a:gd name="connsiteX6" fmla="*/ 181845 w 304444"/>
                <a:gd name="connsiteY6" fmla="*/ 281568 h 281568"/>
                <a:gd name="connsiteX7" fmla="*/ 181845 w 304444"/>
                <a:gd name="connsiteY7" fmla="*/ 184778 h 281568"/>
                <a:gd name="connsiteX8" fmla="*/ 200616 w 304444"/>
                <a:gd name="connsiteY8" fmla="*/ 70979 h 281568"/>
                <a:gd name="connsiteX9" fmla="*/ 278634 w 304444"/>
                <a:gd name="connsiteY9" fmla="*/ 0 h 281568"/>
                <a:gd name="connsiteX10" fmla="*/ 96789 w 304444"/>
                <a:gd name="connsiteY10" fmla="*/ 0 h 281568"/>
                <a:gd name="connsiteX11" fmla="*/ 122599 w 304444"/>
                <a:gd name="connsiteY11" fmla="*/ 41062 h 281568"/>
                <a:gd name="connsiteX12" fmla="*/ 75084 w 304444"/>
                <a:gd name="connsiteY12" fmla="*/ 81244 h 281568"/>
                <a:gd name="connsiteX13" fmla="*/ 58073 w 304444"/>
                <a:gd name="connsiteY13" fmla="*/ 158969 h 281568"/>
                <a:gd name="connsiteX14" fmla="*/ 113213 w 304444"/>
                <a:gd name="connsiteY14" fmla="*/ 158969 h 281568"/>
                <a:gd name="connsiteX15" fmla="*/ 113213 w 304444"/>
                <a:gd name="connsiteY15" fmla="*/ 281568 h 281568"/>
                <a:gd name="connsiteX16" fmla="*/ 0 w 304444"/>
                <a:gd name="connsiteY16" fmla="*/ 281568 h 281568"/>
                <a:gd name="connsiteX17" fmla="*/ 0 w 304444"/>
                <a:gd name="connsiteY17" fmla="*/ 184778 h 281568"/>
                <a:gd name="connsiteX18" fmla="*/ 18772 w 304444"/>
                <a:gd name="connsiteY18" fmla="*/ 70979 h 281568"/>
                <a:gd name="connsiteX19" fmla="*/ 96789 w 304444"/>
                <a:gd name="connsiteY19" fmla="*/ 0 h 281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04444" h="281568">
                  <a:moveTo>
                    <a:pt x="278634" y="0"/>
                  </a:moveTo>
                  <a:lnTo>
                    <a:pt x="304444" y="41062"/>
                  </a:lnTo>
                  <a:cubicBezTo>
                    <a:pt x="282936" y="50057"/>
                    <a:pt x="267098" y="63450"/>
                    <a:pt x="256930" y="81244"/>
                  </a:cubicBezTo>
                  <a:cubicBezTo>
                    <a:pt x="246762" y="99037"/>
                    <a:pt x="241092" y="124946"/>
                    <a:pt x="239918" y="158969"/>
                  </a:cubicBezTo>
                  <a:lnTo>
                    <a:pt x="295059" y="158969"/>
                  </a:lnTo>
                  <a:lnTo>
                    <a:pt x="295059" y="281568"/>
                  </a:lnTo>
                  <a:lnTo>
                    <a:pt x="181845" y="281568"/>
                  </a:lnTo>
                  <a:lnTo>
                    <a:pt x="181845" y="184778"/>
                  </a:lnTo>
                  <a:cubicBezTo>
                    <a:pt x="181845" y="132376"/>
                    <a:pt x="188102" y="94443"/>
                    <a:pt x="200616" y="70979"/>
                  </a:cubicBezTo>
                  <a:cubicBezTo>
                    <a:pt x="217041" y="39693"/>
                    <a:pt x="243047" y="16034"/>
                    <a:pt x="278634" y="0"/>
                  </a:cubicBezTo>
                  <a:close/>
                  <a:moveTo>
                    <a:pt x="96789" y="0"/>
                  </a:moveTo>
                  <a:lnTo>
                    <a:pt x="122599" y="41062"/>
                  </a:lnTo>
                  <a:cubicBezTo>
                    <a:pt x="101090" y="50057"/>
                    <a:pt x="85252" y="63450"/>
                    <a:pt x="75084" y="81244"/>
                  </a:cubicBezTo>
                  <a:cubicBezTo>
                    <a:pt x="64916" y="99037"/>
                    <a:pt x="59246" y="124946"/>
                    <a:pt x="58073" y="158969"/>
                  </a:cubicBezTo>
                  <a:lnTo>
                    <a:pt x="113213" y="158969"/>
                  </a:lnTo>
                  <a:lnTo>
                    <a:pt x="113213" y="281568"/>
                  </a:lnTo>
                  <a:lnTo>
                    <a:pt x="0" y="281568"/>
                  </a:lnTo>
                  <a:lnTo>
                    <a:pt x="0" y="184778"/>
                  </a:lnTo>
                  <a:cubicBezTo>
                    <a:pt x="0" y="132376"/>
                    <a:pt x="6257" y="94443"/>
                    <a:pt x="18772" y="70979"/>
                  </a:cubicBezTo>
                  <a:cubicBezTo>
                    <a:pt x="35196" y="39693"/>
                    <a:pt x="61202" y="16034"/>
                    <a:pt x="96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ko-KR" altLang="en-US" sz="2700">
                <a:solidFill>
                  <a:prstClr val="white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D95FD6C-8362-4302-B4D9-37B2FBE7D7BF}"/>
              </a:ext>
            </a:extLst>
          </p:cNvPr>
          <p:cNvSpPr txBox="1"/>
          <p:nvPr/>
        </p:nvSpPr>
        <p:spPr>
          <a:xfrm>
            <a:off x="4136810" y="186190"/>
            <a:ext cx="420298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4800" b="1" dirty="0" smtClean="0">
                <a:solidFill>
                  <a:srgbClr val="BED381"/>
                </a:solidFill>
                <a:latin typeface="Audiowide" panose="020B0604020202020204" charset="0"/>
                <a:cs typeface="Arial" pitchFamily="34" charset="0"/>
              </a:rPr>
              <a:t>Hyper Text</a:t>
            </a:r>
            <a:endParaRPr lang="en-US" altLang="ko-KR" sz="4800" b="1" dirty="0">
              <a:solidFill>
                <a:srgbClr val="BED381"/>
              </a:solidFill>
              <a:latin typeface="Audiowide" panose="020B060402020202020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36102BC-E90B-434C-86B9-10EB020A8C27}"/>
              </a:ext>
            </a:extLst>
          </p:cNvPr>
          <p:cNvSpPr txBox="1"/>
          <p:nvPr/>
        </p:nvSpPr>
        <p:spPr>
          <a:xfrm>
            <a:off x="4765929" y="1014877"/>
            <a:ext cx="452614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GB" altLang="ko-KR" sz="3200" b="1" dirty="0" smtClean="0">
                <a:solidFill>
                  <a:srgbClr val="51BCB9"/>
                </a:solidFill>
                <a:latin typeface="Audiowide" panose="020B0604020202020204" charset="0"/>
                <a:cs typeface="Arial" pitchFamily="34" charset="0"/>
              </a:rPr>
              <a:t>Transfer Protocol</a:t>
            </a:r>
            <a:endParaRPr lang="ko-KR" altLang="en-US" sz="3200" b="1" dirty="0">
              <a:solidFill>
                <a:srgbClr val="51BCB9"/>
              </a:solidFill>
              <a:latin typeface="Audiowide" panose="020B060402020202020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82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0" y="0"/>
            <a:ext cx="8982896" cy="509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5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9550"/>
            <a:ext cx="8382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5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309562"/>
            <a:ext cx="81248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7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38"/>
          <p:cNvSpPr txBox="1">
            <a:spLocks noGrp="1"/>
          </p:cNvSpPr>
          <p:nvPr>
            <p:ph type="title" idx="6"/>
          </p:nvPr>
        </p:nvSpPr>
        <p:spPr>
          <a:xfrm>
            <a:off x="720000" y="38404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Course Outcomes</a:t>
            </a:r>
            <a:br>
              <a:rPr lang="en-US" dirty="0"/>
            </a:br>
            <a:endParaRPr lang="en-US" dirty="0"/>
          </a:p>
        </p:txBody>
      </p:sp>
      <p:sp>
        <p:nvSpPr>
          <p:cNvPr id="1707" name="Google Shape;1707;p38"/>
          <p:cNvSpPr txBox="1">
            <a:spLocks noGrp="1"/>
          </p:cNvSpPr>
          <p:nvPr>
            <p:ph type="title"/>
          </p:nvPr>
        </p:nvSpPr>
        <p:spPr>
          <a:xfrm>
            <a:off x="1733436" y="1936886"/>
            <a:ext cx="6243915" cy="600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 a basic website using HTML and Cascading Style Sheets</a:t>
            </a:r>
            <a:endParaRPr lang="ko-KR" altLang="en-US" sz="20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9" name="Google Shape;1709;p38"/>
          <p:cNvSpPr txBox="1">
            <a:spLocks noGrp="1"/>
          </p:cNvSpPr>
          <p:nvPr>
            <p:ph type="title" idx="2"/>
          </p:nvPr>
        </p:nvSpPr>
        <p:spPr>
          <a:xfrm flipH="1">
            <a:off x="1733436" y="2322894"/>
            <a:ext cx="7489634" cy="6435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ko-KR" sz="2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dynamic web page with </a:t>
            </a:r>
            <a:r>
              <a:rPr lang="en-US" altLang="ko-KR" sz="20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</a:t>
            </a:r>
            <a:r>
              <a:rPr lang="en-US" altLang="ko-KR" sz="2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Java Script objects and by applying different event handling mechanisms</a:t>
            </a:r>
            <a:endParaRPr lang="ko-KR" altLang="en-US" sz="20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0" name="Google Shape;1710;p38"/>
          <p:cNvSpPr txBox="1">
            <a:spLocks noGrp="1"/>
          </p:cNvSpPr>
          <p:nvPr>
            <p:ph type="title" idx="7"/>
          </p:nvPr>
        </p:nvSpPr>
        <p:spPr>
          <a:xfrm>
            <a:off x="1733436" y="3596124"/>
            <a:ext cx="6874536" cy="1226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 simple web pages in PHP</a:t>
            </a:r>
          </a:p>
        </p:txBody>
      </p:sp>
      <p:sp>
        <p:nvSpPr>
          <p:cNvPr id="1714" name="Google Shape;1714;p38"/>
          <p:cNvSpPr txBox="1">
            <a:spLocks noGrp="1"/>
          </p:cNvSpPr>
          <p:nvPr>
            <p:ph type="title" idx="4"/>
          </p:nvPr>
        </p:nvSpPr>
        <p:spPr>
          <a:xfrm>
            <a:off x="904964" y="1309745"/>
            <a:ext cx="548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715" name="Google Shape;1715;p38"/>
          <p:cNvSpPr txBox="1">
            <a:spLocks noGrp="1"/>
          </p:cNvSpPr>
          <p:nvPr>
            <p:ph type="title" idx="14"/>
          </p:nvPr>
        </p:nvSpPr>
        <p:spPr>
          <a:xfrm>
            <a:off x="904964" y="3306724"/>
            <a:ext cx="548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1716" name="Google Shape;1716;p38"/>
          <p:cNvSpPr txBox="1">
            <a:spLocks noGrp="1"/>
          </p:cNvSpPr>
          <p:nvPr>
            <p:ph type="title" idx="5"/>
          </p:nvPr>
        </p:nvSpPr>
        <p:spPr>
          <a:xfrm flipH="1">
            <a:off x="904964" y="2322894"/>
            <a:ext cx="548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9" name="Google Shape;1715;p38"/>
          <p:cNvSpPr txBox="1">
            <a:spLocks noGrp="1"/>
          </p:cNvSpPr>
          <p:nvPr>
            <p:ph type="title" idx="14"/>
          </p:nvPr>
        </p:nvSpPr>
        <p:spPr>
          <a:xfrm>
            <a:off x="897690" y="4121276"/>
            <a:ext cx="548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</a:t>
            </a:r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1733436" y="4077620"/>
            <a:ext cx="4190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ko-KR" sz="2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 interactive web applications</a:t>
            </a:r>
            <a:endParaRPr lang="ko-KR" altLang="en-US" sz="2000" b="1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46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290512"/>
            <a:ext cx="75914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0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" r="7599"/>
          <a:stretch>
            <a:fillRect/>
          </a:stretch>
        </p:blipFill>
        <p:spPr>
          <a:xfrm>
            <a:off x="-3745" y="-30878"/>
            <a:ext cx="9147745" cy="2841780"/>
          </a:xfrm>
        </p:spPr>
      </p:pic>
      <p:pic>
        <p:nvPicPr>
          <p:cNvPr id="6" name="Picture 1" descr="E:\002-KIMS BUSINESS\000-B-KIMS-소스 분류-2014\02-OBJECTS-모컴-액션-이미지\05-모니터\01-imac-kims수정-모니터.png">
            <a:extLst>
              <a:ext uri="{FF2B5EF4-FFF2-40B4-BE49-F238E27FC236}">
                <a16:creationId xmlns="" xmlns:a16="http://schemas.microsoft.com/office/drawing/2014/main" id="{5F0F3A85-FA17-48E8-9C3B-CA1FFB8E3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1448" y="3021863"/>
            <a:ext cx="1685630" cy="175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E746E75-8BCF-4849-A474-79C84EBD058D}"/>
              </a:ext>
            </a:extLst>
          </p:cNvPr>
          <p:cNvSpPr txBox="1"/>
          <p:nvPr/>
        </p:nvSpPr>
        <p:spPr>
          <a:xfrm>
            <a:off x="2289488" y="3488812"/>
            <a:ext cx="4304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Skeleton of all web pages.</a:t>
            </a:r>
            <a:endParaRPr lang="ko-KR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6E746E75-8BCF-4849-A474-79C84EBD058D}"/>
              </a:ext>
            </a:extLst>
          </p:cNvPr>
          <p:cNvSpPr txBox="1"/>
          <p:nvPr/>
        </p:nvSpPr>
        <p:spPr>
          <a:xfrm>
            <a:off x="2289488" y="3860925"/>
            <a:ext cx="4642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structure to the content appearing on a website</a:t>
            </a:r>
            <a:endParaRPr lang="ko-KR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E746E75-8BCF-4849-A474-79C84EBD058D}"/>
              </a:ext>
            </a:extLst>
          </p:cNvPr>
          <p:cNvSpPr txBox="1"/>
          <p:nvPr/>
        </p:nvSpPr>
        <p:spPr>
          <a:xfrm>
            <a:off x="2289488" y="3017235"/>
            <a:ext cx="5074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 Text Mark-up Language</a:t>
            </a:r>
            <a:endParaRPr lang="ko-KR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E746E75-8BCF-4849-A474-79C84EBD058D}"/>
              </a:ext>
            </a:extLst>
          </p:cNvPr>
          <p:cNvSpPr txBox="1"/>
          <p:nvPr/>
        </p:nvSpPr>
        <p:spPr>
          <a:xfrm>
            <a:off x="2289487" y="4407629"/>
            <a:ext cx="4642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by Tim Berners-Lee in 1991</a:t>
            </a:r>
            <a:endParaRPr lang="ko-KR" alt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384" y="2942108"/>
            <a:ext cx="2356321" cy="1837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353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2" grpId="0"/>
      <p:bldP spid="33" grpId="0"/>
      <p:bldP spid="3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udiowide" panose="020B0604020202020204" charset="0"/>
              </a:rPr>
              <a:t>DOM</a:t>
            </a:r>
            <a:endParaRPr lang="en-US"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652" y="948583"/>
            <a:ext cx="6480720" cy="383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3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76" y="21874"/>
            <a:ext cx="5429250" cy="352901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76" y="3550887"/>
            <a:ext cx="5429250" cy="159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1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545649"/>
            <a:ext cx="8434242" cy="3334498"/>
          </a:xfrm>
        </p:spPr>
        <p:txBody>
          <a:bodyPr/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HTML is composed of elements that structure the webpage and define its content.</a:t>
            </a:r>
          </a:p>
          <a:p>
            <a:pPr algn="just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sz="2400" b="1" i="1" dirty="0">
                <a:latin typeface="Times New Roman" pitchFamily="18" charset="0"/>
                <a:cs typeface="Times New Roman" pitchFamily="18" charset="0"/>
              </a:rPr>
              <a:t>elements are the building blocks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of any HTML page and are represented by </a:t>
            </a:r>
            <a:r>
              <a:rPr lang="en-IN" sz="2400" b="1" i="1" dirty="0">
                <a:latin typeface="Times New Roman" pitchFamily="18" charset="0"/>
                <a:cs typeface="Times New Roman" pitchFamily="18" charset="0"/>
              </a:rPr>
              <a:t>tags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Tags are one of the most important part in an HTML Document.</a:t>
            </a:r>
          </a:p>
          <a:p>
            <a:pPr algn="just"/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HTML uses some </a:t>
            </a:r>
            <a:r>
              <a:rPr lang="en-IN" sz="2400" b="1" i="1" dirty="0">
                <a:latin typeface="Times New Roman" pitchFamily="18" charset="0"/>
                <a:cs typeface="Times New Roman" pitchFamily="18" charset="0"/>
              </a:rPr>
              <a:t>predefined tags </a:t>
            </a: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which tells the browser about content display property, that is how to display a particular given content.</a:t>
            </a:r>
          </a:p>
          <a:p>
            <a:pPr algn="just"/>
            <a:endParaRPr lang="en-IN" sz="1800" dirty="0"/>
          </a:p>
          <a:p>
            <a:pPr algn="just"/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59539" y="25017"/>
            <a:ext cx="8405254" cy="1267015"/>
            <a:chOff x="478586" y="33355"/>
            <a:chExt cx="11207005" cy="1689353"/>
          </a:xfrm>
        </p:grpSpPr>
        <p:sp>
          <p:nvSpPr>
            <p:cNvPr id="8" name="Rectangle 4">
              <a:extLst>
                <a:ext uri="{FF2B5EF4-FFF2-40B4-BE49-F238E27FC236}">
                  <a16:creationId xmlns="" xmlns:a16="http://schemas.microsoft.com/office/drawing/2014/main" id="{FA7651F7-0BBD-4969-A57E-372FD04C3432}"/>
                </a:ext>
              </a:extLst>
            </p:cNvPr>
            <p:cNvSpPr/>
            <p:nvPr/>
          </p:nvSpPr>
          <p:spPr>
            <a:xfrm flipH="1">
              <a:off x="478586" y="33355"/>
              <a:ext cx="9295190" cy="1689353"/>
            </a:xfrm>
            <a:prstGeom prst="rect">
              <a:avLst/>
            </a:prstGeom>
            <a:gradFill flip="none" rotWithShape="1">
              <a:gsLst>
                <a:gs pos="42000">
                  <a:schemeClr val="accent2">
                    <a:lumMod val="60000"/>
                    <a:lumOff val="40000"/>
                  </a:schemeClr>
                </a:gs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A8A4BD5D-B1F2-49C6-A9AC-89A3E88A0BD9}"/>
                </a:ext>
              </a:extLst>
            </p:cNvPr>
            <p:cNvSpPr txBox="1"/>
            <p:nvPr/>
          </p:nvSpPr>
          <p:spPr>
            <a:xfrm flipH="1">
              <a:off x="588699" y="508699"/>
              <a:ext cx="5318312" cy="738664"/>
            </a:xfrm>
            <a:prstGeom prst="rect">
              <a:avLst/>
            </a:prstGeom>
            <a:noFill/>
          </p:spPr>
          <p:txBody>
            <a:bodyPr wrap="square" lIns="36000" tIns="0" rIns="18000" bIns="0" rtlCol="0">
              <a:spAutoFit/>
            </a:bodyPr>
            <a:lstStyle/>
            <a:p>
              <a:pPr eaLnBrk="0" hangingPunct="0"/>
              <a:r>
                <a:rPr lang="en-IN" sz="3600" b="1" dirty="0">
                  <a:solidFill>
                    <a:prstClr val="white"/>
                  </a:solidFill>
                </a:rPr>
                <a:t>HTML - Structure</a:t>
              </a:r>
            </a:p>
          </p:txBody>
        </p:sp>
        <p:pic>
          <p:nvPicPr>
            <p:cNvPr id="21506" name="Picture 2" descr="C:\Users\Admin\Desktop\image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4106" y="33355"/>
              <a:ext cx="2461485" cy="1689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54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491637"/>
            <a:ext cx="8434242" cy="3388504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For Example, to create a paragraph, one must use the paragraph tags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(&lt;p&gt; &lt;/p&gt;)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and to insert an image one must use the img tags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(&lt;img /&gt;)</a:t>
            </a:r>
            <a:endParaRPr lang="en-IN" sz="1800" b="1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719" y="2247714"/>
            <a:ext cx="6523776" cy="2372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59539" y="25017"/>
            <a:ext cx="8405254" cy="1267015"/>
            <a:chOff x="478586" y="33355"/>
            <a:chExt cx="11207005" cy="1689353"/>
          </a:xfrm>
        </p:grpSpPr>
        <p:sp>
          <p:nvSpPr>
            <p:cNvPr id="8" name="Rectangle 4">
              <a:extLst>
                <a:ext uri="{FF2B5EF4-FFF2-40B4-BE49-F238E27FC236}">
                  <a16:creationId xmlns="" xmlns:a16="http://schemas.microsoft.com/office/drawing/2014/main" id="{FA7651F7-0BBD-4969-A57E-372FD04C3432}"/>
                </a:ext>
              </a:extLst>
            </p:cNvPr>
            <p:cNvSpPr/>
            <p:nvPr/>
          </p:nvSpPr>
          <p:spPr>
            <a:xfrm flipH="1">
              <a:off x="478586" y="33355"/>
              <a:ext cx="9295190" cy="1689353"/>
            </a:xfrm>
            <a:prstGeom prst="rect">
              <a:avLst/>
            </a:prstGeom>
            <a:gradFill flip="none" rotWithShape="1">
              <a:gsLst>
                <a:gs pos="42000">
                  <a:schemeClr val="accent2">
                    <a:lumMod val="60000"/>
                    <a:lumOff val="40000"/>
                  </a:schemeClr>
                </a:gs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A8A4BD5D-B1F2-49C6-A9AC-89A3E88A0BD9}"/>
                </a:ext>
              </a:extLst>
            </p:cNvPr>
            <p:cNvSpPr txBox="1"/>
            <p:nvPr/>
          </p:nvSpPr>
          <p:spPr>
            <a:xfrm flipH="1">
              <a:off x="588699" y="508699"/>
              <a:ext cx="5318312" cy="738664"/>
            </a:xfrm>
            <a:prstGeom prst="rect">
              <a:avLst/>
            </a:prstGeom>
            <a:noFill/>
          </p:spPr>
          <p:txBody>
            <a:bodyPr wrap="square" lIns="36000" tIns="0" rIns="18000" bIns="0" rtlCol="0">
              <a:spAutoFit/>
            </a:bodyPr>
            <a:lstStyle/>
            <a:p>
              <a:pPr eaLnBrk="0" hangingPunct="0"/>
              <a:r>
                <a:rPr lang="en-IN" sz="3600" b="1" dirty="0">
                  <a:solidFill>
                    <a:prstClr val="white"/>
                  </a:solidFill>
                </a:rPr>
                <a:t>HTML - Structure</a:t>
              </a:r>
            </a:p>
          </p:txBody>
        </p:sp>
        <p:pic>
          <p:nvPicPr>
            <p:cNvPr id="10" name="Picture 2" descr="C:\Users\Admin\Desktop\image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4106" y="33355"/>
              <a:ext cx="2461485" cy="1689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70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437631"/>
            <a:ext cx="8434242" cy="344251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HTML Document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is mainly divided into two parts:</a:t>
            </a:r>
          </a:p>
          <a:p>
            <a:pPr lvl="1" algn="just"/>
            <a:r>
              <a:rPr lang="en-IN" sz="1500" b="1" i="1" dirty="0">
                <a:latin typeface="Times New Roman" pitchFamily="18" charset="0"/>
                <a:cs typeface="Times New Roman" pitchFamily="18" charset="0"/>
              </a:rPr>
              <a:t>HEAD</a:t>
            </a:r>
            <a:r>
              <a:rPr lang="en-IN" sz="1500" dirty="0">
                <a:latin typeface="Times New Roman" pitchFamily="18" charset="0"/>
                <a:cs typeface="Times New Roman" pitchFamily="18" charset="0"/>
              </a:rPr>
              <a:t>: This contains the information about the HTML document. For Example, Title of the page, version of HTML, Meta Data etc.</a:t>
            </a:r>
          </a:p>
          <a:p>
            <a:pPr lvl="1" algn="just"/>
            <a:r>
              <a:rPr lang="en-IN" sz="1500" b="1" i="1" dirty="0">
                <a:latin typeface="Times New Roman" pitchFamily="18" charset="0"/>
                <a:cs typeface="Times New Roman" pitchFamily="18" charset="0"/>
              </a:rPr>
              <a:t>BODY</a:t>
            </a:r>
            <a:r>
              <a:rPr lang="en-IN" sz="1500" dirty="0">
                <a:latin typeface="Times New Roman" pitchFamily="18" charset="0"/>
                <a:cs typeface="Times New Roman" pitchFamily="18" charset="0"/>
              </a:rPr>
              <a:t>: This contains everything you want to display on the Web Page.</a:t>
            </a:r>
          </a:p>
        </p:txBody>
      </p:sp>
      <p:pic>
        <p:nvPicPr>
          <p:cNvPr id="7" name="Picture 2" descr="Basic structure of an HTML document | Web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72" y="2710927"/>
            <a:ext cx="4752182" cy="212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59539" y="25017"/>
            <a:ext cx="8405254" cy="1267015"/>
            <a:chOff x="478586" y="33355"/>
            <a:chExt cx="11207005" cy="1689353"/>
          </a:xfrm>
        </p:grpSpPr>
        <p:sp>
          <p:nvSpPr>
            <p:cNvPr id="9" name="Rectangle 4">
              <a:extLst>
                <a:ext uri="{FF2B5EF4-FFF2-40B4-BE49-F238E27FC236}">
                  <a16:creationId xmlns="" xmlns:a16="http://schemas.microsoft.com/office/drawing/2014/main" id="{FA7651F7-0BBD-4969-A57E-372FD04C3432}"/>
                </a:ext>
              </a:extLst>
            </p:cNvPr>
            <p:cNvSpPr/>
            <p:nvPr/>
          </p:nvSpPr>
          <p:spPr>
            <a:xfrm flipH="1">
              <a:off x="478586" y="33355"/>
              <a:ext cx="9295190" cy="1689353"/>
            </a:xfrm>
            <a:prstGeom prst="rect">
              <a:avLst/>
            </a:prstGeom>
            <a:gradFill flip="none" rotWithShape="1">
              <a:gsLst>
                <a:gs pos="42000">
                  <a:schemeClr val="accent2">
                    <a:lumMod val="60000"/>
                    <a:lumOff val="40000"/>
                  </a:schemeClr>
                </a:gs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A8A4BD5D-B1F2-49C6-A9AC-89A3E88A0BD9}"/>
                </a:ext>
              </a:extLst>
            </p:cNvPr>
            <p:cNvSpPr txBox="1"/>
            <p:nvPr/>
          </p:nvSpPr>
          <p:spPr>
            <a:xfrm flipH="1">
              <a:off x="588699" y="508699"/>
              <a:ext cx="5318312" cy="738664"/>
            </a:xfrm>
            <a:prstGeom prst="rect">
              <a:avLst/>
            </a:prstGeom>
            <a:noFill/>
          </p:spPr>
          <p:txBody>
            <a:bodyPr wrap="square" lIns="36000" tIns="0" rIns="18000" bIns="0" rtlCol="0">
              <a:spAutoFit/>
            </a:bodyPr>
            <a:lstStyle/>
            <a:p>
              <a:pPr eaLnBrk="0" hangingPunct="0"/>
              <a:r>
                <a:rPr lang="en-IN" sz="3600" b="1" dirty="0">
                  <a:solidFill>
                    <a:prstClr val="white"/>
                  </a:solidFill>
                </a:rPr>
                <a:t>HTML - Structure</a:t>
              </a:r>
            </a:p>
          </p:txBody>
        </p:sp>
        <p:pic>
          <p:nvPicPr>
            <p:cNvPr id="11" name="Picture 2" descr="C:\Users\Admin\Desktop\image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4106" y="33355"/>
              <a:ext cx="2461485" cy="1689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92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491637"/>
            <a:ext cx="8434242" cy="3388504"/>
          </a:xfrm>
        </p:spPr>
        <p:txBody>
          <a:bodyPr/>
          <a:lstStyle/>
          <a:p>
            <a:pPr algn="just"/>
            <a:r>
              <a:rPr lang="en-IN" dirty="0">
                <a:latin typeface="Times New Roman" pitchFamily="18" charset="0"/>
                <a:cs typeface="Times New Roman" pitchFamily="18" charset="0"/>
              </a:rPr>
              <a:t>Every Webpage must contain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the above code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 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&lt;!DOCTYPE html&gt;: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This tag is used to tells the 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HTML version.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This currently tells that the version is 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HTML 5</a:t>
            </a:r>
            <a:r>
              <a:rPr lang="en-I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</a:p>
          <a:p>
            <a:pPr algn="just"/>
            <a:r>
              <a:rPr lang="en-IN" b="1" dirty="0">
                <a:latin typeface="Times New Roman" pitchFamily="18" charset="0"/>
                <a:cs typeface="Times New Roman" pitchFamily="18" charset="0"/>
              </a:rPr>
              <a:t>&lt;html&gt;: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 This is called </a:t>
            </a:r>
            <a:r>
              <a:rPr lang="en-IN" b="1" i="1" dirty="0">
                <a:latin typeface="Times New Roman" pitchFamily="18" charset="0"/>
                <a:cs typeface="Times New Roman" pitchFamily="18" charset="0"/>
              </a:rPr>
              <a:t>HTML root element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and used to wrap all the code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IN" b="1" dirty="0">
                <a:latin typeface="Times New Roman" pitchFamily="18" charset="0"/>
                <a:cs typeface="Times New Roman" pitchFamily="18" charset="0"/>
              </a:rPr>
              <a:t>&lt;head&gt;: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 Head tag contains </a:t>
            </a:r>
            <a:r>
              <a:rPr lang="en-IN" b="1" i="1" dirty="0">
                <a:latin typeface="Times New Roman" pitchFamily="18" charset="0"/>
                <a:cs typeface="Times New Roman" pitchFamily="18" charset="0"/>
              </a:rPr>
              <a:t>metadata, title, page CSS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 etc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IN" b="1" dirty="0">
                <a:latin typeface="Times New Roman" pitchFamily="18" charset="0"/>
                <a:cs typeface="Times New Roman" pitchFamily="18" charset="0"/>
              </a:rPr>
              <a:t>&lt;body&gt;: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 Body tag is used to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enclosed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all the data which a web page has from texts to links. 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All 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of the content that you see rendered in the browser is contained within this element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59539" y="25017"/>
            <a:ext cx="8405254" cy="1267015"/>
            <a:chOff x="478586" y="33355"/>
            <a:chExt cx="11207005" cy="1689353"/>
          </a:xfrm>
        </p:grpSpPr>
        <p:sp>
          <p:nvSpPr>
            <p:cNvPr id="7" name="Rectangle 4">
              <a:extLst>
                <a:ext uri="{FF2B5EF4-FFF2-40B4-BE49-F238E27FC236}">
                  <a16:creationId xmlns="" xmlns:a16="http://schemas.microsoft.com/office/drawing/2014/main" id="{FA7651F7-0BBD-4969-A57E-372FD04C3432}"/>
                </a:ext>
              </a:extLst>
            </p:cNvPr>
            <p:cNvSpPr/>
            <p:nvPr/>
          </p:nvSpPr>
          <p:spPr>
            <a:xfrm flipH="1">
              <a:off x="478586" y="33355"/>
              <a:ext cx="9295190" cy="1689353"/>
            </a:xfrm>
            <a:prstGeom prst="rect">
              <a:avLst/>
            </a:prstGeom>
            <a:gradFill flip="none" rotWithShape="1">
              <a:gsLst>
                <a:gs pos="42000">
                  <a:schemeClr val="accent2">
                    <a:lumMod val="60000"/>
                    <a:lumOff val="40000"/>
                  </a:schemeClr>
                </a:gs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A8A4BD5D-B1F2-49C6-A9AC-89A3E88A0BD9}"/>
                </a:ext>
              </a:extLst>
            </p:cNvPr>
            <p:cNvSpPr txBox="1"/>
            <p:nvPr/>
          </p:nvSpPr>
          <p:spPr>
            <a:xfrm flipH="1">
              <a:off x="588699" y="508699"/>
              <a:ext cx="5318312" cy="738664"/>
            </a:xfrm>
            <a:prstGeom prst="rect">
              <a:avLst/>
            </a:prstGeom>
            <a:noFill/>
          </p:spPr>
          <p:txBody>
            <a:bodyPr wrap="square" lIns="36000" tIns="0" rIns="18000" bIns="0" rtlCol="0">
              <a:spAutoFit/>
            </a:bodyPr>
            <a:lstStyle/>
            <a:p>
              <a:pPr eaLnBrk="0" hangingPunct="0"/>
              <a:r>
                <a:rPr lang="en-IN" sz="3600" b="1" dirty="0">
                  <a:solidFill>
                    <a:prstClr val="white"/>
                  </a:solidFill>
                </a:rPr>
                <a:t>HTML - Structure</a:t>
              </a:r>
            </a:p>
          </p:txBody>
        </p:sp>
        <p:pic>
          <p:nvPicPr>
            <p:cNvPr id="9" name="Picture 2" descr="C:\Users\Admin\Desktop\image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4106" y="33355"/>
              <a:ext cx="2461485" cy="1689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90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437631"/>
            <a:ext cx="8434242" cy="3442510"/>
          </a:xfrm>
        </p:spPr>
        <p:txBody>
          <a:bodyPr/>
          <a:lstStyle/>
          <a:p>
            <a:pPr algn="just"/>
            <a:r>
              <a:rPr lang="en-IN" sz="1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Example:</a:t>
            </a:r>
          </a:p>
          <a:p>
            <a:pPr algn="just"/>
            <a:endParaRPr lang="en-IN" sz="1800" b="1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IN" sz="1800" b="1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IN" sz="1800" b="1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IN" sz="1800" b="1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IN" sz="1800" b="1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IN" sz="1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Output:</a:t>
            </a:r>
          </a:p>
          <a:p>
            <a:pPr algn="just"/>
            <a:endParaRPr lang="en-IN" sz="1800" b="1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5" y="3813888"/>
            <a:ext cx="8637257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79" y="1474401"/>
            <a:ext cx="7113031" cy="1836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59539" y="25017"/>
            <a:ext cx="8405254" cy="1267015"/>
            <a:chOff x="478586" y="33355"/>
            <a:chExt cx="11207005" cy="1689353"/>
          </a:xfrm>
        </p:grpSpPr>
        <p:sp>
          <p:nvSpPr>
            <p:cNvPr id="8" name="Rectangle 4">
              <a:extLst>
                <a:ext uri="{FF2B5EF4-FFF2-40B4-BE49-F238E27FC236}">
                  <a16:creationId xmlns="" xmlns:a16="http://schemas.microsoft.com/office/drawing/2014/main" id="{FA7651F7-0BBD-4969-A57E-372FD04C3432}"/>
                </a:ext>
              </a:extLst>
            </p:cNvPr>
            <p:cNvSpPr/>
            <p:nvPr/>
          </p:nvSpPr>
          <p:spPr>
            <a:xfrm flipH="1">
              <a:off x="478586" y="33355"/>
              <a:ext cx="9295190" cy="1689353"/>
            </a:xfrm>
            <a:prstGeom prst="rect">
              <a:avLst/>
            </a:prstGeom>
            <a:gradFill flip="none" rotWithShape="1">
              <a:gsLst>
                <a:gs pos="42000">
                  <a:schemeClr val="accent2">
                    <a:lumMod val="60000"/>
                    <a:lumOff val="40000"/>
                  </a:schemeClr>
                </a:gs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A8A4BD5D-B1F2-49C6-A9AC-89A3E88A0BD9}"/>
                </a:ext>
              </a:extLst>
            </p:cNvPr>
            <p:cNvSpPr txBox="1"/>
            <p:nvPr/>
          </p:nvSpPr>
          <p:spPr>
            <a:xfrm flipH="1">
              <a:off x="588697" y="508699"/>
              <a:ext cx="6859694" cy="738664"/>
            </a:xfrm>
            <a:prstGeom prst="rect">
              <a:avLst/>
            </a:prstGeom>
            <a:noFill/>
          </p:spPr>
          <p:txBody>
            <a:bodyPr wrap="square" lIns="36000" tIns="0" rIns="18000" bIns="0" rtlCol="0">
              <a:spAutoFit/>
            </a:bodyPr>
            <a:lstStyle/>
            <a:p>
              <a:pPr eaLnBrk="0" hangingPunct="0"/>
              <a:r>
                <a:rPr lang="en-IN" sz="3600" b="1" dirty="0">
                  <a:solidFill>
                    <a:prstClr val="white"/>
                  </a:solidFill>
                </a:rPr>
                <a:t>HTML – First Web Page</a:t>
              </a:r>
            </a:p>
          </p:txBody>
        </p:sp>
        <p:pic>
          <p:nvPicPr>
            <p:cNvPr id="10" name="Picture 2" descr="C:\Users\Admin\Desktop\image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4106" y="33355"/>
              <a:ext cx="2461485" cy="1689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46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383618"/>
            <a:ext cx="8434242" cy="3564399"/>
          </a:xfrm>
        </p:spPr>
        <p:txBody>
          <a:bodyPr/>
          <a:lstStyle/>
          <a:p>
            <a:pPr algn="just"/>
            <a:r>
              <a:rPr lang="en-IN" sz="1950" dirty="0">
                <a:latin typeface="Times New Roman" pitchFamily="18" charset="0"/>
                <a:cs typeface="Times New Roman" pitchFamily="18" charset="0"/>
              </a:rPr>
              <a:t>The following tags help in organization and basic formatting of elements in our script or web pages.</a:t>
            </a:r>
          </a:p>
          <a:p>
            <a:pPr lvl="1" algn="just"/>
            <a:r>
              <a:rPr lang="en-IN" sz="195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HTML Paragraph &lt;p&gt; &lt;/p&gt; </a:t>
            </a:r>
            <a:r>
              <a:rPr lang="en-IN" sz="195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</a:t>
            </a:r>
            <a:r>
              <a:rPr lang="en-IN" sz="1950" dirty="0">
                <a:latin typeface="Times New Roman" pitchFamily="18" charset="0"/>
                <a:cs typeface="Times New Roman" pitchFamily="18" charset="0"/>
              </a:rPr>
              <a:t>to write paragraph statements in a webpage.</a:t>
            </a:r>
            <a:endParaRPr lang="en-IN" sz="195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lvl="1" algn="just"/>
            <a:r>
              <a:rPr lang="en-IN" sz="195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Break &lt;/</a:t>
            </a:r>
            <a:r>
              <a:rPr lang="en-IN" sz="1950" b="1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br</a:t>
            </a:r>
            <a:r>
              <a:rPr lang="en-IN" sz="195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&gt; - </a:t>
            </a:r>
            <a:r>
              <a:rPr lang="en-IN" sz="195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 break line and acts as a carriage return.</a:t>
            </a:r>
          </a:p>
          <a:p>
            <a:pPr lvl="1" algn="just"/>
            <a:r>
              <a:rPr lang="en-IN" sz="195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Horizontal Rule &lt;</a:t>
            </a:r>
            <a:r>
              <a:rPr lang="en-IN" sz="1950" b="1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hr</a:t>
            </a:r>
            <a:r>
              <a:rPr lang="en-IN" sz="195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&gt; </a:t>
            </a:r>
            <a:r>
              <a:rPr lang="en-IN" sz="195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to break the page into various parts, creating horizontal margins</a:t>
            </a:r>
          </a:p>
          <a:p>
            <a:pPr lvl="1" algn="just"/>
            <a:r>
              <a:rPr lang="en-IN" sz="195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HTML Images &lt;img </a:t>
            </a:r>
            <a:r>
              <a:rPr lang="en-IN" sz="1950" b="1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src</a:t>
            </a:r>
            <a:r>
              <a:rPr lang="en-IN" sz="195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=”</a:t>
            </a:r>
            <a:r>
              <a:rPr lang="en-IN" sz="1950" b="1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source_of_image</a:t>
            </a:r>
            <a:r>
              <a:rPr lang="en-IN" sz="195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“&gt; </a:t>
            </a:r>
            <a:r>
              <a:rPr lang="en-IN" sz="195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to insert an image into our web page</a:t>
            </a:r>
          </a:p>
          <a:p>
            <a:pPr lvl="1" algn="just"/>
            <a:r>
              <a:rPr lang="en-IN" sz="195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HTML Attributes </a:t>
            </a:r>
            <a:r>
              <a:rPr lang="en-IN" sz="195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to provide extra or additional information about an element</a:t>
            </a:r>
          </a:p>
          <a:p>
            <a:pPr lvl="1" algn="just"/>
            <a:r>
              <a:rPr lang="en-IN" sz="195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HTML Comments </a:t>
            </a:r>
            <a:r>
              <a:rPr lang="en-IN" sz="195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 for inserting comments in the HTML code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9506" y="62468"/>
            <a:ext cx="8405254" cy="1267015"/>
            <a:chOff x="478586" y="33355"/>
            <a:chExt cx="11207005" cy="1689353"/>
          </a:xfrm>
        </p:grpSpPr>
        <p:sp>
          <p:nvSpPr>
            <p:cNvPr id="7" name="Rectangle 4">
              <a:extLst>
                <a:ext uri="{FF2B5EF4-FFF2-40B4-BE49-F238E27FC236}">
                  <a16:creationId xmlns="" xmlns:a16="http://schemas.microsoft.com/office/drawing/2014/main" id="{FA7651F7-0BBD-4969-A57E-372FD04C3432}"/>
                </a:ext>
              </a:extLst>
            </p:cNvPr>
            <p:cNvSpPr/>
            <p:nvPr/>
          </p:nvSpPr>
          <p:spPr>
            <a:xfrm flipH="1">
              <a:off x="478586" y="33355"/>
              <a:ext cx="9295190" cy="1689353"/>
            </a:xfrm>
            <a:prstGeom prst="rect">
              <a:avLst/>
            </a:prstGeom>
            <a:gradFill flip="none" rotWithShape="1">
              <a:gsLst>
                <a:gs pos="42000">
                  <a:schemeClr val="accent2">
                    <a:lumMod val="60000"/>
                    <a:lumOff val="40000"/>
                  </a:schemeClr>
                </a:gs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A8A4BD5D-B1F2-49C6-A9AC-89A3E88A0BD9}"/>
                </a:ext>
              </a:extLst>
            </p:cNvPr>
            <p:cNvSpPr txBox="1"/>
            <p:nvPr/>
          </p:nvSpPr>
          <p:spPr>
            <a:xfrm flipH="1">
              <a:off x="588697" y="508699"/>
              <a:ext cx="6859694" cy="553997"/>
            </a:xfrm>
            <a:prstGeom prst="rect">
              <a:avLst/>
            </a:prstGeom>
            <a:noFill/>
          </p:spPr>
          <p:txBody>
            <a:bodyPr wrap="square" lIns="36000" tIns="0" rIns="18000" bIns="0" rtlCol="0">
              <a:spAutoFit/>
            </a:bodyPr>
            <a:lstStyle/>
            <a:p>
              <a:pPr eaLnBrk="0" hangingPunct="0"/>
              <a:r>
                <a:rPr lang="en-IN" sz="2700" b="1" dirty="0">
                  <a:solidFill>
                    <a:prstClr val="white"/>
                  </a:solidFill>
                  <a:sym typeface="+mn-ea"/>
                </a:rPr>
                <a:t>Basic HTML Tags &amp; Attributes</a:t>
              </a:r>
              <a:endParaRPr lang="en-IN" sz="2700" b="1" dirty="0">
                <a:solidFill>
                  <a:prstClr val="white"/>
                </a:solidFill>
              </a:endParaRPr>
            </a:p>
          </p:txBody>
        </p:sp>
        <p:pic>
          <p:nvPicPr>
            <p:cNvPr id="9" name="Picture 2" descr="C:\Users\Admin\Desktop\image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4106" y="33355"/>
              <a:ext cx="2461485" cy="1689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57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42"/>
          <p:cNvSpPr txBox="1">
            <a:spLocks noGrp="1"/>
          </p:cNvSpPr>
          <p:nvPr>
            <p:ph type="subTitle" idx="1"/>
          </p:nvPr>
        </p:nvSpPr>
        <p:spPr>
          <a:xfrm>
            <a:off x="156247" y="2983636"/>
            <a:ext cx="3820200" cy="6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W3schools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Javatpoint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1" name="Google Shape;1751;p42"/>
          <p:cNvSpPr txBox="1">
            <a:spLocks noGrp="1"/>
          </p:cNvSpPr>
          <p:nvPr>
            <p:ph type="title"/>
          </p:nvPr>
        </p:nvSpPr>
        <p:spPr>
          <a:xfrm>
            <a:off x="4419600" y="209687"/>
            <a:ext cx="4285470" cy="583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Reference Book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800" y="792696"/>
            <a:ext cx="2446393" cy="3558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Google Shape;1751;p42"/>
          <p:cNvSpPr txBox="1">
            <a:spLocks/>
          </p:cNvSpPr>
          <p:nvPr/>
        </p:nvSpPr>
        <p:spPr>
          <a:xfrm>
            <a:off x="-76388" y="1988741"/>
            <a:ext cx="4285470" cy="583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sz="30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3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Reference Websites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9506" y="62468"/>
            <a:ext cx="8405254" cy="1267015"/>
            <a:chOff x="478586" y="33355"/>
            <a:chExt cx="11207005" cy="1689353"/>
          </a:xfrm>
        </p:grpSpPr>
        <p:sp>
          <p:nvSpPr>
            <p:cNvPr id="8" name="Rectangle 4">
              <a:extLst>
                <a:ext uri="{FF2B5EF4-FFF2-40B4-BE49-F238E27FC236}">
                  <a16:creationId xmlns="" xmlns:a16="http://schemas.microsoft.com/office/drawing/2014/main" id="{FA7651F7-0BBD-4969-A57E-372FD04C3432}"/>
                </a:ext>
              </a:extLst>
            </p:cNvPr>
            <p:cNvSpPr/>
            <p:nvPr/>
          </p:nvSpPr>
          <p:spPr>
            <a:xfrm flipH="1">
              <a:off x="478586" y="33355"/>
              <a:ext cx="9295190" cy="1689353"/>
            </a:xfrm>
            <a:prstGeom prst="rect">
              <a:avLst/>
            </a:prstGeom>
            <a:gradFill flip="none" rotWithShape="1">
              <a:gsLst>
                <a:gs pos="42000">
                  <a:schemeClr val="accent2">
                    <a:lumMod val="60000"/>
                    <a:lumOff val="40000"/>
                  </a:schemeClr>
                </a:gs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A8A4BD5D-B1F2-49C6-A9AC-89A3E88A0BD9}"/>
                </a:ext>
              </a:extLst>
            </p:cNvPr>
            <p:cNvSpPr txBox="1"/>
            <p:nvPr/>
          </p:nvSpPr>
          <p:spPr>
            <a:xfrm flipH="1">
              <a:off x="588697" y="508699"/>
              <a:ext cx="6859694" cy="553997"/>
            </a:xfrm>
            <a:prstGeom prst="rect">
              <a:avLst/>
            </a:prstGeom>
            <a:noFill/>
          </p:spPr>
          <p:txBody>
            <a:bodyPr wrap="square" lIns="36000" tIns="0" rIns="18000" bIns="0" rtlCol="0">
              <a:spAutoFit/>
            </a:bodyPr>
            <a:lstStyle/>
            <a:p>
              <a:pPr eaLnBrk="0" hangingPunct="0"/>
              <a:r>
                <a:rPr lang="en-IN" sz="2700" b="1" dirty="0">
                  <a:solidFill>
                    <a:prstClr val="white"/>
                  </a:solidFill>
                  <a:sym typeface="+mn-ea"/>
                </a:rPr>
                <a:t>Basic HTML Tags &amp; Attributes</a:t>
              </a:r>
              <a:endParaRPr lang="en-IN" sz="2700" b="1" dirty="0">
                <a:solidFill>
                  <a:prstClr val="white"/>
                </a:solidFill>
              </a:endParaRPr>
            </a:p>
          </p:txBody>
        </p:sp>
        <p:pic>
          <p:nvPicPr>
            <p:cNvPr id="10" name="Picture 2" descr="C:\Users\Admin\Desktop\image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4106" y="33355"/>
              <a:ext cx="2461485" cy="1689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413542" y="1341770"/>
            <a:ext cx="837093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&lt;html&gt; </a:t>
            </a:r>
          </a:p>
          <a:p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&lt;head&gt; </a:t>
            </a:r>
          </a:p>
          <a:p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&lt;!-- Example for Basic Tags --&gt;</a:t>
            </a:r>
          </a:p>
          <a:p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&lt;title&gt;Basic Tags&lt;/title&gt; </a:t>
            </a:r>
          </a:p>
          <a:p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&lt;meta charset="UTF-8"&gt;</a:t>
            </a:r>
          </a:p>
          <a:p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&lt;/head&gt; </a:t>
            </a:r>
          </a:p>
          <a:p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&lt;body&gt; </a:t>
            </a:r>
          </a:p>
          <a:p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&lt;h1&gt;Tags and Usages&lt;/h1&gt; </a:t>
            </a:r>
          </a:p>
          <a:p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&lt;p&gt; </a:t>
            </a:r>
          </a:p>
          <a:p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Computer Science Engineering (CSE) &lt;</a:t>
            </a:r>
            <a:r>
              <a:rPr lang="en-IN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&gt;is one of  the popular domains among engineering aspirants which focuses on the basic elements </a:t>
            </a:r>
          </a:p>
          <a:p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of computer programming.&lt;</a:t>
            </a:r>
            <a:r>
              <a:rPr lang="en-IN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&lt;/p&gt; </a:t>
            </a:r>
          </a:p>
          <a:p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&lt;hr&gt; </a:t>
            </a:r>
          </a:p>
          <a:p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IN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="download.jpg"&gt;</a:t>
            </a:r>
          </a:p>
          <a:p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&lt;/body&gt; </a:t>
            </a:r>
          </a:p>
          <a:p>
            <a:r>
              <a:rPr lang="en-I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75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437624"/>
            <a:ext cx="8434242" cy="3618405"/>
          </a:xfrm>
        </p:spPr>
        <p:txBody>
          <a:bodyPr/>
          <a:lstStyle/>
          <a:p>
            <a:pPr marL="342900" lvl="1" indent="0" algn="just">
              <a:buNone/>
            </a:pPr>
            <a:endParaRPr lang="en-IN" sz="1500" b="1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22" y="1545636"/>
            <a:ext cx="7091357" cy="3402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89506" y="62468"/>
            <a:ext cx="8405254" cy="1267015"/>
            <a:chOff x="478586" y="33355"/>
            <a:chExt cx="11207005" cy="1689353"/>
          </a:xfrm>
        </p:grpSpPr>
        <p:sp>
          <p:nvSpPr>
            <p:cNvPr id="12" name="Rectangle 4">
              <a:extLst>
                <a:ext uri="{FF2B5EF4-FFF2-40B4-BE49-F238E27FC236}">
                  <a16:creationId xmlns="" xmlns:a16="http://schemas.microsoft.com/office/drawing/2014/main" id="{FA7651F7-0BBD-4969-A57E-372FD04C3432}"/>
                </a:ext>
              </a:extLst>
            </p:cNvPr>
            <p:cNvSpPr/>
            <p:nvPr/>
          </p:nvSpPr>
          <p:spPr>
            <a:xfrm flipH="1">
              <a:off x="478586" y="33355"/>
              <a:ext cx="9295190" cy="1689353"/>
            </a:xfrm>
            <a:prstGeom prst="rect">
              <a:avLst/>
            </a:prstGeom>
            <a:gradFill flip="none" rotWithShape="1">
              <a:gsLst>
                <a:gs pos="42000">
                  <a:schemeClr val="accent2">
                    <a:lumMod val="60000"/>
                    <a:lumOff val="40000"/>
                  </a:schemeClr>
                </a:gs>
                <a:gs pos="0">
                  <a:schemeClr val="accent2">
                    <a:alpha val="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A8A4BD5D-B1F2-49C6-A9AC-89A3E88A0BD9}"/>
                </a:ext>
              </a:extLst>
            </p:cNvPr>
            <p:cNvSpPr txBox="1"/>
            <p:nvPr/>
          </p:nvSpPr>
          <p:spPr>
            <a:xfrm flipH="1">
              <a:off x="588697" y="508699"/>
              <a:ext cx="6859694" cy="553997"/>
            </a:xfrm>
            <a:prstGeom prst="rect">
              <a:avLst/>
            </a:prstGeom>
            <a:noFill/>
          </p:spPr>
          <p:txBody>
            <a:bodyPr wrap="square" lIns="36000" tIns="0" rIns="18000" bIns="0" rtlCol="0">
              <a:spAutoFit/>
            </a:bodyPr>
            <a:lstStyle/>
            <a:p>
              <a:pPr eaLnBrk="0" hangingPunct="0"/>
              <a:r>
                <a:rPr lang="en-IN" sz="2700" b="1" dirty="0">
                  <a:solidFill>
                    <a:prstClr val="white"/>
                  </a:solidFill>
                  <a:sym typeface="+mn-ea"/>
                </a:rPr>
                <a:t>Basic HTML Tags &amp; Attributes</a:t>
              </a:r>
              <a:endParaRPr lang="en-IN" sz="2700" b="1" dirty="0">
                <a:solidFill>
                  <a:prstClr val="white"/>
                </a:solidFill>
              </a:endParaRPr>
            </a:p>
          </p:txBody>
        </p:sp>
        <p:pic>
          <p:nvPicPr>
            <p:cNvPr id="14" name="Picture 2" descr="C:\Users\Admin\Desktop\image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24106" y="33355"/>
              <a:ext cx="2461485" cy="1689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36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5819" y="1371600"/>
            <a:ext cx="4038074" cy="1657350"/>
          </a:xfrm>
        </p:spPr>
        <p:txBody>
          <a:bodyPr/>
          <a:lstStyle/>
          <a:p>
            <a:pPr>
              <a:spcBef>
                <a:spcPts val="900"/>
              </a:spcBef>
            </a:pPr>
            <a:r>
              <a:rPr lang="en-US" altLang="en-US" sz="3450" dirty="0">
                <a:ea typeface="ＭＳ Ｐゴシック" pitchFamily="34" charset="-128"/>
              </a:rPr>
              <a:t>Introduction to</a:t>
            </a:r>
            <a:br>
              <a:rPr lang="en-US" altLang="en-US" sz="3450" dirty="0">
                <a:ea typeface="ＭＳ Ｐゴシック" pitchFamily="34" charset="-128"/>
              </a:rPr>
            </a:br>
            <a:r>
              <a:rPr lang="en-US" altLang="en-US" sz="4050" dirty="0">
                <a:ea typeface="ＭＳ Ｐゴシック" pitchFamily="34" charset="-128"/>
              </a:rPr>
              <a:t>HTML5</a:t>
            </a:r>
          </a:p>
        </p:txBody>
      </p:sp>
      <p:pic>
        <p:nvPicPr>
          <p:cNvPr id="3076" name="Picture 4" descr="HTML5_Badge_2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703" y="1485900"/>
            <a:ext cx="1980942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93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339602" y="1515870"/>
            <a:ext cx="57150" cy="3486150"/>
          </a:xfrm>
          <a:prstGeom prst="rect">
            <a:avLst/>
          </a:prstGeom>
          <a:solidFill>
            <a:schemeClr val="accent6">
              <a:lumMod val="2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IN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025402" y="1573020"/>
            <a:ext cx="21145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5FAF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2F2F2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first</a:t>
            </a:r>
            <a:br>
              <a:rPr lang="en-US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published</a:t>
            </a:r>
          </a:p>
        </p:txBody>
      </p:sp>
      <p:cxnSp>
        <p:nvCxnSpPr>
          <p:cNvPr id="10" name="Straight Connector 16"/>
          <p:cNvCxnSpPr>
            <a:cxnSpLocks noChangeShapeType="1"/>
          </p:cNvCxnSpPr>
          <p:nvPr/>
        </p:nvCxnSpPr>
        <p:spPr bwMode="auto">
          <a:xfrm>
            <a:off x="996702" y="1744470"/>
            <a:ext cx="8001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39502" y="1630170"/>
            <a:ext cx="4572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2F2F2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05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1991</a:t>
            </a:r>
          </a:p>
        </p:txBody>
      </p:sp>
      <p:cxnSp>
        <p:nvCxnSpPr>
          <p:cNvPr id="12" name="Straight Connector 16"/>
          <p:cNvCxnSpPr>
            <a:cxnSpLocks noChangeShapeType="1"/>
          </p:cNvCxnSpPr>
          <p:nvPr/>
        </p:nvCxnSpPr>
        <p:spPr bwMode="auto">
          <a:xfrm>
            <a:off x="996702" y="4544820"/>
            <a:ext cx="8001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Rectangle 17"/>
          <p:cNvSpPr>
            <a:spLocks noChangeArrowheads="1"/>
          </p:cNvSpPr>
          <p:nvPr/>
        </p:nvSpPr>
        <p:spPr bwMode="auto">
          <a:xfrm>
            <a:off x="539502" y="4430520"/>
            <a:ext cx="4572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2F2F2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</a:p>
        </p:txBody>
      </p:sp>
      <p:cxnSp>
        <p:nvCxnSpPr>
          <p:cNvPr id="14" name="Straight Connector 16"/>
          <p:cNvCxnSpPr>
            <a:cxnSpLocks noChangeShapeType="1"/>
          </p:cNvCxnSpPr>
          <p:nvPr/>
        </p:nvCxnSpPr>
        <p:spPr bwMode="auto">
          <a:xfrm>
            <a:off x="996702" y="3746690"/>
            <a:ext cx="8001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539502" y="3676387"/>
            <a:ext cx="4572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2F2F2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2002 -2009</a:t>
            </a:r>
          </a:p>
        </p:txBody>
      </p:sp>
      <p:cxnSp>
        <p:nvCxnSpPr>
          <p:cNvPr id="16" name="Straight Connector 16"/>
          <p:cNvCxnSpPr>
            <a:cxnSpLocks noChangeShapeType="1"/>
          </p:cNvCxnSpPr>
          <p:nvPr/>
        </p:nvCxnSpPr>
        <p:spPr bwMode="auto">
          <a:xfrm>
            <a:off x="996702" y="3344670"/>
            <a:ext cx="8001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539502" y="3230370"/>
            <a:ext cx="4572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2F2F2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</a:p>
        </p:txBody>
      </p:sp>
      <p:sp>
        <p:nvSpPr>
          <p:cNvPr id="18" name="Rectangle 18"/>
          <p:cNvSpPr>
            <a:spLocks noChangeArrowheads="1"/>
          </p:cNvSpPr>
          <p:nvPr/>
        </p:nvSpPr>
        <p:spPr bwMode="auto">
          <a:xfrm>
            <a:off x="2025402" y="2030220"/>
            <a:ext cx="21145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5FAF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2F2F2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2.0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025402" y="2430270"/>
            <a:ext cx="21145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5FAF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2F2F2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3.2</a:t>
            </a: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2025402" y="2773170"/>
            <a:ext cx="21145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5FAF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2F2F2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4.01</a:t>
            </a: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2025402" y="3173220"/>
            <a:ext cx="21145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5FAF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2F2F2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XHTML 1.0</a:t>
            </a:r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1979712" y="3603417"/>
            <a:ext cx="21145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5FAF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2F2F2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XHTML 2.0</a:t>
            </a:r>
          </a:p>
        </p:txBody>
      </p:sp>
      <p:sp>
        <p:nvSpPr>
          <p:cNvPr id="23" name="Rectangle 18"/>
          <p:cNvSpPr>
            <a:spLocks noChangeArrowheads="1"/>
          </p:cNvSpPr>
          <p:nvPr/>
        </p:nvSpPr>
        <p:spPr bwMode="auto">
          <a:xfrm>
            <a:off x="2025402" y="4373370"/>
            <a:ext cx="857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5FAF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2F2F2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altLang="en-US" sz="1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HTML5</a:t>
            </a:r>
          </a:p>
        </p:txBody>
      </p:sp>
      <p:cxnSp>
        <p:nvCxnSpPr>
          <p:cNvPr id="24" name="Straight Connector 16"/>
          <p:cNvCxnSpPr>
            <a:cxnSpLocks noChangeShapeType="1"/>
          </p:cNvCxnSpPr>
          <p:nvPr/>
        </p:nvCxnSpPr>
        <p:spPr bwMode="auto">
          <a:xfrm>
            <a:off x="996702" y="2201670"/>
            <a:ext cx="8001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Rectangle 17"/>
          <p:cNvSpPr>
            <a:spLocks noChangeArrowheads="1"/>
          </p:cNvSpPr>
          <p:nvPr/>
        </p:nvSpPr>
        <p:spPr bwMode="auto">
          <a:xfrm>
            <a:off x="539502" y="2087370"/>
            <a:ext cx="4572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2F2F2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1995</a:t>
            </a:r>
          </a:p>
        </p:txBody>
      </p:sp>
      <p:cxnSp>
        <p:nvCxnSpPr>
          <p:cNvPr id="26" name="Straight Connector 16"/>
          <p:cNvCxnSpPr>
            <a:cxnSpLocks noChangeShapeType="1"/>
          </p:cNvCxnSpPr>
          <p:nvPr/>
        </p:nvCxnSpPr>
        <p:spPr bwMode="auto">
          <a:xfrm>
            <a:off x="996702" y="2601720"/>
            <a:ext cx="8001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Rectangle 17"/>
          <p:cNvSpPr>
            <a:spLocks noChangeArrowheads="1"/>
          </p:cNvSpPr>
          <p:nvPr/>
        </p:nvSpPr>
        <p:spPr bwMode="auto">
          <a:xfrm>
            <a:off x="539502" y="2487420"/>
            <a:ext cx="4572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2F2F2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1997</a:t>
            </a:r>
          </a:p>
        </p:txBody>
      </p:sp>
      <p:cxnSp>
        <p:nvCxnSpPr>
          <p:cNvPr id="28" name="Straight Connector 16"/>
          <p:cNvCxnSpPr>
            <a:cxnSpLocks noChangeShapeType="1"/>
          </p:cNvCxnSpPr>
          <p:nvPr/>
        </p:nvCxnSpPr>
        <p:spPr bwMode="auto">
          <a:xfrm>
            <a:off x="996702" y="2944620"/>
            <a:ext cx="8001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539502" y="2830320"/>
            <a:ext cx="4572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2F2F2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1999</a:t>
            </a:r>
          </a:p>
        </p:txBody>
      </p:sp>
      <p:cxnSp>
        <p:nvCxnSpPr>
          <p:cNvPr id="30" name="Straight Connector 16"/>
          <p:cNvCxnSpPr>
            <a:cxnSpLocks noChangeShapeType="1"/>
          </p:cNvCxnSpPr>
          <p:nvPr/>
        </p:nvCxnSpPr>
        <p:spPr bwMode="auto">
          <a:xfrm>
            <a:off x="996702" y="4887720"/>
            <a:ext cx="8001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ectangle 17"/>
          <p:cNvSpPr>
            <a:spLocks noChangeArrowheads="1"/>
          </p:cNvSpPr>
          <p:nvPr/>
        </p:nvSpPr>
        <p:spPr bwMode="auto">
          <a:xfrm>
            <a:off x="539502" y="4773420"/>
            <a:ext cx="45720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2F2F2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altLang="en-US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  <p:sp>
        <p:nvSpPr>
          <p:cNvPr id="32" name="Rectangle 18"/>
          <p:cNvSpPr>
            <a:spLocks noChangeArrowheads="1"/>
          </p:cNvSpPr>
          <p:nvPr/>
        </p:nvSpPr>
        <p:spPr bwMode="auto">
          <a:xfrm>
            <a:off x="1979712" y="4713126"/>
            <a:ext cx="857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5FAF3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2F2F2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alt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HTML5.1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89506" y="62598"/>
            <a:ext cx="8665579" cy="1267015"/>
            <a:chOff x="118547" y="83463"/>
            <a:chExt cx="11554105" cy="1689353"/>
          </a:xfrm>
        </p:grpSpPr>
        <p:grpSp>
          <p:nvGrpSpPr>
            <p:cNvPr id="33" name="Group 32"/>
            <p:cNvGrpSpPr/>
            <p:nvPr/>
          </p:nvGrpSpPr>
          <p:grpSpPr>
            <a:xfrm>
              <a:off x="118547" y="83463"/>
              <a:ext cx="9794745" cy="1689353"/>
              <a:chOff x="478586" y="33355"/>
              <a:chExt cx="9295190" cy="1689353"/>
            </a:xfrm>
          </p:grpSpPr>
          <p:sp>
            <p:nvSpPr>
              <p:cNvPr id="34" name="Rectangle 4">
                <a:extLst>
                  <a:ext uri="{FF2B5EF4-FFF2-40B4-BE49-F238E27FC236}">
                    <a16:creationId xmlns="" xmlns:a16="http://schemas.microsoft.com/office/drawing/2014/main" id="{FA7651F7-0BBD-4969-A57E-372FD04C3432}"/>
                  </a:ext>
                </a:extLst>
              </p:cNvPr>
              <p:cNvSpPr/>
              <p:nvPr/>
            </p:nvSpPr>
            <p:spPr>
              <a:xfrm flipH="1">
                <a:off x="478586" y="33355"/>
                <a:ext cx="9295190" cy="1689353"/>
              </a:xfrm>
              <a:prstGeom prst="rect">
                <a:avLst/>
              </a:prstGeom>
              <a:gradFill flip="none" rotWithShape="1">
                <a:gsLst>
                  <a:gs pos="42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A8A4BD5D-B1F2-49C6-A9AC-89A3E88A0BD9}"/>
                  </a:ext>
                </a:extLst>
              </p:cNvPr>
              <p:cNvSpPr txBox="1"/>
              <p:nvPr/>
            </p:nvSpPr>
            <p:spPr>
              <a:xfrm flipH="1">
                <a:off x="588696" y="508699"/>
                <a:ext cx="6859695" cy="830997"/>
              </a:xfrm>
              <a:prstGeom prst="rect">
                <a:avLst/>
              </a:prstGeom>
              <a:noFill/>
            </p:spPr>
            <p:txBody>
              <a:bodyPr wrap="square" lIns="36000" tIns="0" rIns="18000" bIns="0" rtlCol="0">
                <a:spAutoFit/>
              </a:bodyPr>
              <a:lstStyle/>
              <a:p>
                <a:pPr eaLnBrk="0" hangingPunct="0"/>
                <a:r>
                  <a:rPr lang="en-IN" sz="4050" b="1" dirty="0">
                    <a:solidFill>
                      <a:prstClr val="white"/>
                    </a:solidFill>
                    <a:sym typeface="+mn-ea"/>
                  </a:rPr>
                  <a:t>History</a:t>
                </a:r>
                <a:endParaRPr lang="en-IN" sz="4050" b="1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232">
              <a:extLst>
                <a:ext uri="{FF2B5EF4-FFF2-40B4-BE49-F238E27FC236}">
                  <a16:creationId xmlns="" xmlns:a16="http://schemas.microsoft.com/office/drawing/2014/main" id="{74A4E8C6-6B75-4689-A2C7-27D5A4055443}"/>
                </a:ext>
              </a:extLst>
            </p:cNvPr>
            <p:cNvGrpSpPr/>
            <p:nvPr/>
          </p:nvGrpSpPr>
          <p:grpSpPr>
            <a:xfrm>
              <a:off x="9913292" y="156876"/>
              <a:ext cx="1759360" cy="1471924"/>
              <a:chOff x="4693385" y="1691909"/>
              <a:chExt cx="2882538" cy="4412998"/>
            </a:xfrm>
          </p:grpSpPr>
          <p:sp>
            <p:nvSpPr>
              <p:cNvPr id="42" name="Freeform: Shape 6">
                <a:extLst>
                  <a:ext uri="{FF2B5EF4-FFF2-40B4-BE49-F238E27FC236}">
                    <a16:creationId xmlns="" xmlns:a16="http://schemas.microsoft.com/office/drawing/2014/main" id="{4C89C1FF-F08C-490A-879D-9B91A6890BF7}"/>
                  </a:ext>
                </a:extLst>
              </p:cNvPr>
              <p:cNvSpPr/>
              <p:nvPr/>
            </p:nvSpPr>
            <p:spPr>
              <a:xfrm>
                <a:off x="4734228" y="2457256"/>
                <a:ext cx="2162724" cy="2186794"/>
              </a:xfrm>
              <a:custGeom>
                <a:avLst/>
                <a:gdLst>
                  <a:gd name="connsiteX0" fmla="*/ 2671750 w 2671755"/>
                  <a:gd name="connsiteY0" fmla="*/ 2220579 h 2701490"/>
                  <a:gd name="connsiteX1" fmla="*/ 2391821 w 2671755"/>
                  <a:gd name="connsiteY1" fmla="*/ 2027444 h 2701490"/>
                  <a:gd name="connsiteX2" fmla="*/ 1756116 w 2671755"/>
                  <a:gd name="connsiteY2" fmla="*/ 1949252 h 2701490"/>
                  <a:gd name="connsiteX3" fmla="*/ 1485570 w 2671755"/>
                  <a:gd name="connsiteY3" fmla="*/ 187576 h 2701490"/>
                  <a:gd name="connsiteX4" fmla="*/ 1238482 w 2671755"/>
                  <a:gd name="connsiteY4" fmla="*/ 2259 h 2701490"/>
                  <a:gd name="connsiteX5" fmla="*/ 187576 w 2671755"/>
                  <a:gd name="connsiteY5" fmla="*/ 28063 h 2701490"/>
                  <a:gd name="connsiteX6" fmla="*/ 2259 w 2671755"/>
                  <a:gd name="connsiteY6" fmla="*/ 275151 h 2701490"/>
                  <a:gd name="connsiteX7" fmla="*/ 216507 w 2671755"/>
                  <a:gd name="connsiteY7" fmla="*/ 1768627 h 2701490"/>
                  <a:gd name="connsiteX8" fmla="*/ 220416 w 2671755"/>
                  <a:gd name="connsiteY8" fmla="*/ 1850729 h 2701490"/>
                  <a:gd name="connsiteX9" fmla="*/ 282188 w 2671755"/>
                  <a:gd name="connsiteY9" fmla="*/ 2273750 h 2701490"/>
                  <a:gd name="connsiteX10" fmla="*/ 580102 w 2671755"/>
                  <a:gd name="connsiteY10" fmla="*/ 2543514 h 2701490"/>
                  <a:gd name="connsiteX11" fmla="*/ 852212 w 2671755"/>
                  <a:gd name="connsiteY11" fmla="*/ 2562281 h 2701490"/>
                  <a:gd name="connsiteX12" fmla="*/ 1053948 w 2671755"/>
                  <a:gd name="connsiteY12" fmla="*/ 2616233 h 2701490"/>
                  <a:gd name="connsiteX13" fmla="*/ 1127449 w 2671755"/>
                  <a:gd name="connsiteY13" fmla="*/ 2663149 h 2701490"/>
                  <a:gd name="connsiteX14" fmla="*/ 1209551 w 2671755"/>
                  <a:gd name="connsiteY14" fmla="*/ 2696771 h 2701490"/>
                  <a:gd name="connsiteX15" fmla="*/ 1401905 w 2671755"/>
                  <a:gd name="connsiteY15" fmla="*/ 2685043 h 2701490"/>
                  <a:gd name="connsiteX16" fmla="*/ 2526312 w 2671755"/>
                  <a:gd name="connsiteY16" fmla="*/ 2345687 h 2701490"/>
                  <a:gd name="connsiteX17" fmla="*/ 2671750 w 2671755"/>
                  <a:gd name="connsiteY17" fmla="*/ 2220579 h 2701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671755" h="2701490">
                    <a:moveTo>
                      <a:pt x="2671750" y="2220579"/>
                    </a:moveTo>
                    <a:cubicBezTo>
                      <a:pt x="2638909" y="2073578"/>
                      <a:pt x="2539605" y="1993821"/>
                      <a:pt x="2391821" y="2027444"/>
                    </a:cubicBezTo>
                    <a:cubicBezTo>
                      <a:pt x="2391821" y="2027444"/>
                      <a:pt x="1760808" y="1980529"/>
                      <a:pt x="1756116" y="1949252"/>
                    </a:cubicBezTo>
                    <a:lnTo>
                      <a:pt x="1485570" y="187576"/>
                    </a:lnTo>
                    <a:cubicBezTo>
                      <a:pt x="1468368" y="67941"/>
                      <a:pt x="1357335" y="-14943"/>
                      <a:pt x="1238482" y="2259"/>
                    </a:cubicBezTo>
                    <a:lnTo>
                      <a:pt x="187576" y="28063"/>
                    </a:lnTo>
                    <a:cubicBezTo>
                      <a:pt x="67941" y="45265"/>
                      <a:pt x="-14943" y="156299"/>
                      <a:pt x="2259" y="275151"/>
                    </a:cubicBezTo>
                    <a:lnTo>
                      <a:pt x="216507" y="1768627"/>
                    </a:lnTo>
                    <a:cubicBezTo>
                      <a:pt x="218071" y="1795994"/>
                      <a:pt x="218853" y="1823362"/>
                      <a:pt x="220416" y="1850729"/>
                    </a:cubicBezTo>
                    <a:cubicBezTo>
                      <a:pt x="225890" y="1993821"/>
                      <a:pt x="239965" y="2136132"/>
                      <a:pt x="282188" y="2273750"/>
                    </a:cubicBezTo>
                    <a:cubicBezTo>
                      <a:pt x="328322" y="2423880"/>
                      <a:pt x="423717" y="2516929"/>
                      <a:pt x="580102" y="2543514"/>
                    </a:cubicBezTo>
                    <a:cubicBezTo>
                      <a:pt x="670023" y="2559153"/>
                      <a:pt x="760726" y="2560717"/>
                      <a:pt x="852212" y="2562281"/>
                    </a:cubicBezTo>
                    <a:cubicBezTo>
                      <a:pt x="924149" y="2563063"/>
                      <a:pt x="992958" y="2575573"/>
                      <a:pt x="1053948" y="2616233"/>
                    </a:cubicBezTo>
                    <a:cubicBezTo>
                      <a:pt x="1078188" y="2632654"/>
                      <a:pt x="1103209" y="2646728"/>
                      <a:pt x="1127449" y="2663149"/>
                    </a:cubicBezTo>
                    <a:cubicBezTo>
                      <a:pt x="1152471" y="2680351"/>
                      <a:pt x="1179838" y="2691298"/>
                      <a:pt x="1209551" y="2696771"/>
                    </a:cubicBezTo>
                    <a:cubicBezTo>
                      <a:pt x="1274451" y="2708500"/>
                      <a:pt x="1337787" y="2695990"/>
                      <a:pt x="1401905" y="2685043"/>
                    </a:cubicBezTo>
                    <a:cubicBezTo>
                      <a:pt x="1424580" y="2674096"/>
                      <a:pt x="2526312" y="2345687"/>
                      <a:pt x="2526312" y="2345687"/>
                    </a:cubicBezTo>
                    <a:cubicBezTo>
                      <a:pt x="2674878" y="2312847"/>
                      <a:pt x="2671750" y="2220579"/>
                      <a:pt x="2671750" y="2220579"/>
                    </a:cubicBezTo>
                    <a:close/>
                  </a:path>
                </a:pathLst>
              </a:custGeom>
              <a:solidFill>
                <a:srgbClr val="000101"/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43" name="Freeform: Shape 7">
                <a:extLst>
                  <a:ext uri="{FF2B5EF4-FFF2-40B4-BE49-F238E27FC236}">
                    <a16:creationId xmlns="" xmlns:a16="http://schemas.microsoft.com/office/drawing/2014/main" id="{3A5AAA6F-231F-4815-83E0-74C775FDCD58}"/>
                  </a:ext>
                </a:extLst>
              </p:cNvPr>
              <p:cNvSpPr/>
              <p:nvPr/>
            </p:nvSpPr>
            <p:spPr>
              <a:xfrm>
                <a:off x="5210056" y="1691909"/>
                <a:ext cx="570542" cy="1078586"/>
              </a:xfrm>
              <a:custGeom>
                <a:avLst/>
                <a:gdLst>
                  <a:gd name="connsiteX0" fmla="*/ 637368 w 704828"/>
                  <a:gd name="connsiteY0" fmla="*/ 121248 h 1332448"/>
                  <a:gd name="connsiteX1" fmla="*/ 186980 w 704828"/>
                  <a:gd name="connsiteY1" fmla="*/ 51657 h 1332448"/>
                  <a:gd name="connsiteX2" fmla="*/ 48579 w 704828"/>
                  <a:gd name="connsiteY2" fmla="*/ 289362 h 1332448"/>
                  <a:gd name="connsiteX3" fmla="*/ 36068 w 704828"/>
                  <a:gd name="connsiteY3" fmla="*/ 438709 h 1332448"/>
                  <a:gd name="connsiteX4" fmla="*/ 6355 w 704828"/>
                  <a:gd name="connsiteY4" fmla="*/ 467640 h 1332448"/>
                  <a:gd name="connsiteX5" fmla="*/ 17302 w 704828"/>
                  <a:gd name="connsiteY5" fmla="*/ 595094 h 1332448"/>
                  <a:gd name="connsiteX6" fmla="*/ 79856 w 704828"/>
                  <a:gd name="connsiteY6" fmla="*/ 696744 h 1332448"/>
                  <a:gd name="connsiteX7" fmla="*/ 98622 w 704828"/>
                  <a:gd name="connsiteY7" fmla="*/ 720984 h 1332448"/>
                  <a:gd name="connsiteX8" fmla="*/ 104878 w 704828"/>
                  <a:gd name="connsiteY8" fmla="*/ 817943 h 1332448"/>
                  <a:gd name="connsiteX9" fmla="*/ 68127 w 704828"/>
                  <a:gd name="connsiteY9" fmla="*/ 963381 h 1332448"/>
                  <a:gd name="connsiteX10" fmla="*/ 11047 w 704828"/>
                  <a:gd name="connsiteY10" fmla="*/ 1005605 h 1332448"/>
                  <a:gd name="connsiteX11" fmla="*/ 11828 w 704828"/>
                  <a:gd name="connsiteY11" fmla="*/ 1050174 h 1332448"/>
                  <a:gd name="connsiteX12" fmla="*/ 455962 w 704828"/>
                  <a:gd name="connsiteY12" fmla="*/ 1332449 h 1332448"/>
                  <a:gd name="connsiteX13" fmla="*/ 563085 w 704828"/>
                  <a:gd name="connsiteY13" fmla="*/ 1039227 h 1332448"/>
                  <a:gd name="connsiteX14" fmla="*/ 526335 w 704828"/>
                  <a:gd name="connsiteY14" fmla="*/ 1023589 h 1332448"/>
                  <a:gd name="connsiteX15" fmla="*/ 549793 w 704828"/>
                  <a:gd name="connsiteY15" fmla="*/ 953216 h 1332448"/>
                  <a:gd name="connsiteX16" fmla="*/ 568559 w 704828"/>
                  <a:gd name="connsiteY16" fmla="*/ 928976 h 1332448"/>
                  <a:gd name="connsiteX17" fmla="*/ 649097 w 704828"/>
                  <a:gd name="connsiteY17" fmla="*/ 767899 h 1332448"/>
                  <a:gd name="connsiteX18" fmla="*/ 677246 w 704828"/>
                  <a:gd name="connsiteY18" fmla="*/ 669377 h 1332448"/>
                  <a:gd name="connsiteX19" fmla="*/ 694449 w 704828"/>
                  <a:gd name="connsiteY19" fmla="*/ 366772 h 1332448"/>
                  <a:gd name="connsiteX20" fmla="*/ 701486 w 704828"/>
                  <a:gd name="connsiteY20" fmla="*/ 344878 h 1332448"/>
                  <a:gd name="connsiteX21" fmla="*/ 637368 w 704828"/>
                  <a:gd name="connsiteY21" fmla="*/ 121248 h 1332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04828" h="1332448">
                    <a:moveTo>
                      <a:pt x="637368" y="121248"/>
                    </a:moveTo>
                    <a:cubicBezTo>
                      <a:pt x="524771" y="-26536"/>
                      <a:pt x="312088" y="-25754"/>
                      <a:pt x="186980" y="51657"/>
                    </a:cubicBezTo>
                    <a:cubicBezTo>
                      <a:pt x="98622" y="106391"/>
                      <a:pt x="64217" y="191621"/>
                      <a:pt x="48579" y="289362"/>
                    </a:cubicBezTo>
                    <a:cubicBezTo>
                      <a:pt x="40760" y="338623"/>
                      <a:pt x="42324" y="388666"/>
                      <a:pt x="36068" y="438709"/>
                    </a:cubicBezTo>
                    <a:cubicBezTo>
                      <a:pt x="16520" y="437927"/>
                      <a:pt x="7919" y="448092"/>
                      <a:pt x="6355" y="467640"/>
                    </a:cubicBezTo>
                    <a:cubicBezTo>
                      <a:pt x="2445" y="510646"/>
                      <a:pt x="7137" y="553652"/>
                      <a:pt x="17302" y="595094"/>
                    </a:cubicBezTo>
                    <a:cubicBezTo>
                      <a:pt x="26685" y="634972"/>
                      <a:pt x="39978" y="674069"/>
                      <a:pt x="79856" y="696744"/>
                    </a:cubicBezTo>
                    <a:cubicBezTo>
                      <a:pt x="88457" y="701436"/>
                      <a:pt x="96276" y="710037"/>
                      <a:pt x="98622" y="720984"/>
                    </a:cubicBezTo>
                    <a:cubicBezTo>
                      <a:pt x="104096" y="753043"/>
                      <a:pt x="109569" y="785102"/>
                      <a:pt x="104878" y="817943"/>
                    </a:cubicBezTo>
                    <a:cubicBezTo>
                      <a:pt x="97840" y="867986"/>
                      <a:pt x="87675" y="916465"/>
                      <a:pt x="68127" y="963381"/>
                    </a:cubicBezTo>
                    <a:cubicBezTo>
                      <a:pt x="64999" y="970418"/>
                      <a:pt x="18084" y="1000131"/>
                      <a:pt x="11047" y="1005605"/>
                    </a:cubicBezTo>
                    <a:cubicBezTo>
                      <a:pt x="-3810" y="1016552"/>
                      <a:pt x="-3810" y="1039227"/>
                      <a:pt x="11828" y="1050174"/>
                    </a:cubicBezTo>
                    <a:cubicBezTo>
                      <a:pt x="124426" y="1128367"/>
                      <a:pt x="442669" y="1311337"/>
                      <a:pt x="455962" y="1332449"/>
                    </a:cubicBezTo>
                    <a:cubicBezTo>
                      <a:pt x="462217" y="1311337"/>
                      <a:pt x="550575" y="1039227"/>
                      <a:pt x="563085" y="1039227"/>
                    </a:cubicBezTo>
                    <a:cubicBezTo>
                      <a:pt x="556830" y="1034536"/>
                      <a:pt x="524771" y="1038445"/>
                      <a:pt x="526335" y="1023589"/>
                    </a:cubicBezTo>
                    <a:cubicBezTo>
                      <a:pt x="527899" y="997785"/>
                      <a:pt x="527899" y="972764"/>
                      <a:pt x="549793" y="953216"/>
                    </a:cubicBezTo>
                    <a:cubicBezTo>
                      <a:pt x="557612" y="946960"/>
                      <a:pt x="562303" y="936795"/>
                      <a:pt x="568559" y="928976"/>
                    </a:cubicBezTo>
                    <a:cubicBezTo>
                      <a:pt x="603745" y="879715"/>
                      <a:pt x="628767" y="824980"/>
                      <a:pt x="649097" y="767899"/>
                    </a:cubicBezTo>
                    <a:cubicBezTo>
                      <a:pt x="660826" y="735841"/>
                      <a:pt x="674901" y="704564"/>
                      <a:pt x="677246" y="669377"/>
                    </a:cubicBezTo>
                    <a:cubicBezTo>
                      <a:pt x="682720" y="568509"/>
                      <a:pt x="688975" y="467640"/>
                      <a:pt x="694449" y="366772"/>
                    </a:cubicBezTo>
                    <a:cubicBezTo>
                      <a:pt x="699140" y="360517"/>
                      <a:pt x="699922" y="352698"/>
                      <a:pt x="701486" y="344878"/>
                    </a:cubicBezTo>
                    <a:cubicBezTo>
                      <a:pt x="714779" y="259649"/>
                      <a:pt x="687411" y="187711"/>
                      <a:pt x="637368" y="121248"/>
                    </a:cubicBezTo>
                    <a:close/>
                  </a:path>
                </a:pathLst>
              </a:custGeom>
              <a:solidFill>
                <a:srgbClr val="FDD3A2"/>
              </a:solidFill>
              <a:ln w="45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44" name="Freeform: Shape 8">
                <a:extLst>
                  <a:ext uri="{FF2B5EF4-FFF2-40B4-BE49-F238E27FC236}">
                    <a16:creationId xmlns="" xmlns:a16="http://schemas.microsoft.com/office/drawing/2014/main" id="{5446C93F-A395-4199-9520-E123BDDC228F}"/>
                  </a:ext>
                </a:extLst>
              </p:cNvPr>
              <p:cNvSpPr/>
              <p:nvPr/>
            </p:nvSpPr>
            <p:spPr>
              <a:xfrm>
                <a:off x="4693385" y="2486211"/>
                <a:ext cx="1535685" cy="1796146"/>
              </a:xfrm>
              <a:custGeom>
                <a:avLst/>
                <a:gdLst>
                  <a:gd name="connsiteX0" fmla="*/ 1894930 w 1897132"/>
                  <a:gd name="connsiteY0" fmla="*/ 968917 h 2218898"/>
                  <a:gd name="connsiteX1" fmla="*/ 1703358 w 1897132"/>
                  <a:gd name="connsiteY1" fmla="*/ 455193 h 2218898"/>
                  <a:gd name="connsiteX2" fmla="*/ 1625166 w 1897132"/>
                  <a:gd name="connsiteY2" fmla="*/ 362144 h 2218898"/>
                  <a:gd name="connsiteX3" fmla="*/ 1236549 w 1897132"/>
                  <a:gd name="connsiteY3" fmla="*/ 172136 h 2218898"/>
                  <a:gd name="connsiteX4" fmla="*/ 1220911 w 1897132"/>
                  <a:gd name="connsiteY4" fmla="*/ 152588 h 2218898"/>
                  <a:gd name="connsiteX5" fmla="*/ 1213091 w 1897132"/>
                  <a:gd name="connsiteY5" fmla="*/ 69704 h 2218898"/>
                  <a:gd name="connsiteX6" fmla="*/ 1199799 w 1897132"/>
                  <a:gd name="connsiteY6" fmla="*/ 56411 h 2218898"/>
                  <a:gd name="connsiteX7" fmla="*/ 1181032 w 1897132"/>
                  <a:gd name="connsiteY7" fmla="*/ 55630 h 2218898"/>
                  <a:gd name="connsiteX8" fmla="*/ 1159138 w 1897132"/>
                  <a:gd name="connsiteY8" fmla="*/ 73614 h 2218898"/>
                  <a:gd name="connsiteX9" fmla="*/ 1092675 w 1897132"/>
                  <a:gd name="connsiteY9" fmla="*/ 349633 h 2218898"/>
                  <a:gd name="connsiteX10" fmla="*/ 952710 w 1897132"/>
                  <a:gd name="connsiteY10" fmla="*/ 126785 h 2218898"/>
                  <a:gd name="connsiteX11" fmla="*/ 646196 w 1897132"/>
                  <a:gd name="connsiteY11" fmla="*/ 7150 h 2218898"/>
                  <a:gd name="connsiteX12" fmla="*/ 579732 w 1897132"/>
                  <a:gd name="connsiteY12" fmla="*/ 7150 h 2218898"/>
                  <a:gd name="connsiteX13" fmla="*/ 560966 w 1897132"/>
                  <a:gd name="connsiteY13" fmla="*/ 74396 h 2218898"/>
                  <a:gd name="connsiteX14" fmla="*/ 542982 w 1897132"/>
                  <a:gd name="connsiteY14" fmla="*/ 97853 h 2218898"/>
                  <a:gd name="connsiteX15" fmla="*/ 121524 w 1897132"/>
                  <a:gd name="connsiteY15" fmla="*/ 367617 h 2218898"/>
                  <a:gd name="connsiteX16" fmla="*/ 1108 w 1897132"/>
                  <a:gd name="connsiteY16" fmla="*/ 756234 h 2218898"/>
                  <a:gd name="connsiteX17" fmla="*/ 15183 w 1897132"/>
                  <a:gd name="connsiteY17" fmla="*/ 1043200 h 2218898"/>
                  <a:gd name="connsiteX18" fmla="*/ 43332 w 1897132"/>
                  <a:gd name="connsiteY18" fmla="*/ 1065876 h 2218898"/>
                  <a:gd name="connsiteX19" fmla="*/ 545328 w 1897132"/>
                  <a:gd name="connsiteY19" fmla="*/ 972045 h 2218898"/>
                  <a:gd name="connsiteX20" fmla="*/ 453842 w 1897132"/>
                  <a:gd name="connsiteY20" fmla="*/ 1750842 h 2218898"/>
                  <a:gd name="connsiteX21" fmla="*/ 457752 w 1897132"/>
                  <a:gd name="connsiteY21" fmla="*/ 1857184 h 2218898"/>
                  <a:gd name="connsiteX22" fmla="*/ 553147 w 1897132"/>
                  <a:gd name="connsiteY22" fmla="*/ 2203576 h 2218898"/>
                  <a:gd name="connsiteX23" fmla="*/ 573477 w 1897132"/>
                  <a:gd name="connsiteY23" fmla="*/ 2217651 h 2218898"/>
                  <a:gd name="connsiteX24" fmla="*/ 605536 w 1897132"/>
                  <a:gd name="connsiteY24" fmla="*/ 2075341 h 2218898"/>
                  <a:gd name="connsiteX25" fmla="*/ 836986 w 1897132"/>
                  <a:gd name="connsiteY25" fmla="*/ 1801667 h 2218898"/>
                  <a:gd name="connsiteX26" fmla="*/ 836204 w 1897132"/>
                  <a:gd name="connsiteY26" fmla="*/ 1801667 h 2218898"/>
                  <a:gd name="connsiteX27" fmla="*/ 1803444 w 1897132"/>
                  <a:gd name="connsiteY27" fmla="*/ 1706272 h 2218898"/>
                  <a:gd name="connsiteX28" fmla="*/ 1656443 w 1897132"/>
                  <a:gd name="connsiteY28" fmla="*/ 1072132 h 2218898"/>
                  <a:gd name="connsiteX29" fmla="*/ 1671299 w 1897132"/>
                  <a:gd name="connsiteY29" fmla="*/ 1048674 h 2218898"/>
                  <a:gd name="connsiteX30" fmla="*/ 1879291 w 1897132"/>
                  <a:gd name="connsiteY30" fmla="*/ 997849 h 2218898"/>
                  <a:gd name="connsiteX31" fmla="*/ 1894930 w 1897132"/>
                  <a:gd name="connsiteY31" fmla="*/ 968917 h 221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7132" h="2218898">
                    <a:moveTo>
                      <a:pt x="1894930" y="968917"/>
                    </a:moveTo>
                    <a:cubicBezTo>
                      <a:pt x="1890238" y="954061"/>
                      <a:pt x="1779205" y="605322"/>
                      <a:pt x="1703358" y="455193"/>
                    </a:cubicBezTo>
                    <a:cubicBezTo>
                      <a:pt x="1684592" y="418443"/>
                      <a:pt x="1669735" y="382474"/>
                      <a:pt x="1625166" y="362144"/>
                    </a:cubicBezTo>
                    <a:cubicBezTo>
                      <a:pt x="1493802" y="301936"/>
                      <a:pt x="1365567" y="236254"/>
                      <a:pt x="1236549" y="172136"/>
                    </a:cubicBezTo>
                    <a:cubicBezTo>
                      <a:pt x="1227948" y="168227"/>
                      <a:pt x="1221692" y="163535"/>
                      <a:pt x="1220911" y="152588"/>
                    </a:cubicBezTo>
                    <a:cubicBezTo>
                      <a:pt x="1218565" y="125221"/>
                      <a:pt x="1214655" y="97071"/>
                      <a:pt x="1213091" y="69704"/>
                    </a:cubicBezTo>
                    <a:cubicBezTo>
                      <a:pt x="1212309" y="60321"/>
                      <a:pt x="1209964" y="55630"/>
                      <a:pt x="1199799" y="56411"/>
                    </a:cubicBezTo>
                    <a:cubicBezTo>
                      <a:pt x="1193543" y="56411"/>
                      <a:pt x="1187288" y="55630"/>
                      <a:pt x="1181032" y="55630"/>
                    </a:cubicBezTo>
                    <a:cubicBezTo>
                      <a:pt x="1168522" y="55630"/>
                      <a:pt x="1159138" y="57975"/>
                      <a:pt x="1159138" y="73614"/>
                    </a:cubicBezTo>
                    <a:cubicBezTo>
                      <a:pt x="1158357" y="151024"/>
                      <a:pt x="1098930" y="328521"/>
                      <a:pt x="1092675" y="349633"/>
                    </a:cubicBezTo>
                    <a:cubicBezTo>
                      <a:pt x="1076255" y="323830"/>
                      <a:pt x="983987" y="177610"/>
                      <a:pt x="952710" y="126785"/>
                    </a:cubicBezTo>
                    <a:cubicBezTo>
                      <a:pt x="947237" y="117402"/>
                      <a:pt x="653233" y="6368"/>
                      <a:pt x="646196" y="7150"/>
                    </a:cubicBezTo>
                    <a:cubicBezTo>
                      <a:pt x="623520" y="9496"/>
                      <a:pt x="595371" y="-10052"/>
                      <a:pt x="579732" y="7150"/>
                    </a:cubicBezTo>
                    <a:cubicBezTo>
                      <a:pt x="565658" y="22789"/>
                      <a:pt x="565658" y="50938"/>
                      <a:pt x="560966" y="74396"/>
                    </a:cubicBezTo>
                    <a:cubicBezTo>
                      <a:pt x="558620" y="85343"/>
                      <a:pt x="552365" y="92380"/>
                      <a:pt x="542982" y="97853"/>
                    </a:cubicBezTo>
                    <a:cubicBezTo>
                      <a:pt x="430385" y="159625"/>
                      <a:pt x="150456" y="330085"/>
                      <a:pt x="121524" y="367617"/>
                    </a:cubicBezTo>
                    <a:cubicBezTo>
                      <a:pt x="50369" y="459885"/>
                      <a:pt x="18310" y="625653"/>
                      <a:pt x="1108" y="756234"/>
                    </a:cubicBezTo>
                    <a:cubicBezTo>
                      <a:pt x="-4365" y="809405"/>
                      <a:pt x="12055" y="1000194"/>
                      <a:pt x="15183" y="1043200"/>
                    </a:cubicBezTo>
                    <a:cubicBezTo>
                      <a:pt x="16747" y="1063530"/>
                      <a:pt x="24566" y="1069786"/>
                      <a:pt x="43332" y="1065876"/>
                    </a:cubicBezTo>
                    <a:cubicBezTo>
                      <a:pt x="36295" y="1051019"/>
                      <a:pt x="484338" y="981428"/>
                      <a:pt x="545328" y="972045"/>
                    </a:cubicBezTo>
                    <a:cubicBezTo>
                      <a:pt x="560966" y="969699"/>
                      <a:pt x="467135" y="1753970"/>
                      <a:pt x="453842" y="1750842"/>
                    </a:cubicBezTo>
                    <a:cubicBezTo>
                      <a:pt x="454624" y="1786029"/>
                      <a:pt x="454624" y="1821997"/>
                      <a:pt x="457752" y="1857184"/>
                    </a:cubicBezTo>
                    <a:cubicBezTo>
                      <a:pt x="467135" y="1979164"/>
                      <a:pt x="482774" y="2098798"/>
                      <a:pt x="553147" y="2203576"/>
                    </a:cubicBezTo>
                    <a:cubicBezTo>
                      <a:pt x="559402" y="2212959"/>
                      <a:pt x="572695" y="2222343"/>
                      <a:pt x="573477" y="2217651"/>
                    </a:cubicBezTo>
                    <a:cubicBezTo>
                      <a:pt x="572695" y="2167608"/>
                      <a:pt x="585988" y="2120692"/>
                      <a:pt x="605536" y="2075341"/>
                    </a:cubicBezTo>
                    <a:cubicBezTo>
                      <a:pt x="656361" y="1961962"/>
                      <a:pt x="742373" y="1878296"/>
                      <a:pt x="836986" y="1801667"/>
                    </a:cubicBezTo>
                    <a:cubicBezTo>
                      <a:pt x="836986" y="1801667"/>
                      <a:pt x="836204" y="1801667"/>
                      <a:pt x="836204" y="1801667"/>
                    </a:cubicBezTo>
                    <a:cubicBezTo>
                      <a:pt x="945673" y="1781337"/>
                      <a:pt x="1807354" y="1721911"/>
                      <a:pt x="1803444" y="1706272"/>
                    </a:cubicBezTo>
                    <a:cubicBezTo>
                      <a:pt x="1775295" y="1578037"/>
                      <a:pt x="1684592" y="1201149"/>
                      <a:pt x="1656443" y="1072132"/>
                    </a:cubicBezTo>
                    <a:cubicBezTo>
                      <a:pt x="1653315" y="1057275"/>
                      <a:pt x="1656443" y="1052583"/>
                      <a:pt x="1671299" y="1048674"/>
                    </a:cubicBezTo>
                    <a:cubicBezTo>
                      <a:pt x="1740890" y="1032253"/>
                      <a:pt x="1809700" y="1015051"/>
                      <a:pt x="1879291" y="997849"/>
                    </a:cubicBezTo>
                    <a:cubicBezTo>
                      <a:pt x="1899621" y="995503"/>
                      <a:pt x="1898839" y="982992"/>
                      <a:pt x="1894930" y="968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45" name="Freeform: Shape 9">
                <a:extLst>
                  <a:ext uri="{FF2B5EF4-FFF2-40B4-BE49-F238E27FC236}">
                    <a16:creationId xmlns="" xmlns:a16="http://schemas.microsoft.com/office/drawing/2014/main" id="{86369F41-A9DE-42F0-9310-FE8673EAB5A1}"/>
                  </a:ext>
                </a:extLst>
              </p:cNvPr>
              <p:cNvSpPr/>
              <p:nvPr/>
            </p:nvSpPr>
            <p:spPr>
              <a:xfrm>
                <a:off x="5053516" y="4362997"/>
                <a:ext cx="1572883" cy="1669820"/>
              </a:xfrm>
              <a:custGeom>
                <a:avLst/>
                <a:gdLst>
                  <a:gd name="connsiteX0" fmla="*/ 1907462 w 1943085"/>
                  <a:gd name="connsiteY0" fmla="*/ 1491130 h 2062839"/>
                  <a:gd name="connsiteX1" fmla="*/ 1884004 w 1943085"/>
                  <a:gd name="connsiteY1" fmla="*/ 1471582 h 2062839"/>
                  <a:gd name="connsiteX2" fmla="*/ 1878531 w 1943085"/>
                  <a:gd name="connsiteY2" fmla="*/ 1437959 h 2062839"/>
                  <a:gd name="connsiteX3" fmla="*/ 1821450 w 1943085"/>
                  <a:gd name="connsiteY3" fmla="*/ 1380097 h 2062839"/>
                  <a:gd name="connsiteX4" fmla="*/ 1545431 w 1943085"/>
                  <a:gd name="connsiteY4" fmla="*/ 1334745 h 2062839"/>
                  <a:gd name="connsiteX5" fmla="*/ 1200602 w 1943085"/>
                  <a:gd name="connsiteY5" fmla="*/ 1280792 h 2062839"/>
                  <a:gd name="connsiteX6" fmla="*/ 1108335 w 1943085"/>
                  <a:gd name="connsiteY6" fmla="*/ 1261244 h 2062839"/>
                  <a:gd name="connsiteX7" fmla="*/ 1109117 w 1943085"/>
                  <a:gd name="connsiteY7" fmla="*/ 1254989 h 2062839"/>
                  <a:gd name="connsiteX8" fmla="*/ 1173234 w 1943085"/>
                  <a:gd name="connsiteY8" fmla="*/ 1245606 h 2062839"/>
                  <a:gd name="connsiteX9" fmla="*/ 1184181 w 1943085"/>
                  <a:gd name="connsiteY9" fmla="*/ 1249515 h 2062839"/>
                  <a:gd name="connsiteX10" fmla="*/ 1203730 w 1943085"/>
                  <a:gd name="connsiteY10" fmla="*/ 1264372 h 2062839"/>
                  <a:gd name="connsiteX11" fmla="*/ 1355423 w 1943085"/>
                  <a:gd name="connsiteY11" fmla="*/ 1259680 h 2062839"/>
                  <a:gd name="connsiteX12" fmla="*/ 1382790 w 1943085"/>
                  <a:gd name="connsiteY12" fmla="*/ 1222930 h 2062839"/>
                  <a:gd name="connsiteX13" fmla="*/ 1389828 w 1943085"/>
                  <a:gd name="connsiteY13" fmla="*/ 1169759 h 2062839"/>
                  <a:gd name="connsiteX14" fmla="*/ 1361678 w 1943085"/>
                  <a:gd name="connsiteY14" fmla="*/ 1109551 h 2062839"/>
                  <a:gd name="connsiteX15" fmla="*/ 1338221 w 1943085"/>
                  <a:gd name="connsiteY15" fmla="*/ 1070455 h 2062839"/>
                  <a:gd name="connsiteX16" fmla="*/ 1335875 w 1943085"/>
                  <a:gd name="connsiteY16" fmla="*/ 1041524 h 2062839"/>
                  <a:gd name="connsiteX17" fmla="*/ 1303816 w 1943085"/>
                  <a:gd name="connsiteY17" fmla="*/ 1029795 h 2062839"/>
                  <a:gd name="connsiteX18" fmla="*/ 1224060 w 1943085"/>
                  <a:gd name="connsiteY18" fmla="*/ 1075146 h 2062839"/>
                  <a:gd name="connsiteX19" fmla="*/ 1055164 w 1943085"/>
                  <a:gd name="connsiteY19" fmla="*/ 1167413 h 2062839"/>
                  <a:gd name="connsiteX20" fmla="*/ 1017631 w 1943085"/>
                  <a:gd name="connsiteY20" fmla="*/ 1143956 h 2062839"/>
                  <a:gd name="connsiteX21" fmla="*/ 1011376 w 1943085"/>
                  <a:gd name="connsiteY21" fmla="*/ 0 h 2062839"/>
                  <a:gd name="connsiteX22" fmla="*/ 816677 w 1943085"/>
                  <a:gd name="connsiteY22" fmla="*/ 0 h 2062839"/>
                  <a:gd name="connsiteX23" fmla="*/ 814331 w 1943085"/>
                  <a:gd name="connsiteY23" fmla="*/ 1155684 h 2062839"/>
                  <a:gd name="connsiteX24" fmla="*/ 803384 w 1943085"/>
                  <a:gd name="connsiteY24" fmla="*/ 1169759 h 2062839"/>
                  <a:gd name="connsiteX25" fmla="*/ 662638 w 1943085"/>
                  <a:gd name="connsiteY25" fmla="*/ 1156467 h 2062839"/>
                  <a:gd name="connsiteX26" fmla="*/ 356123 w 1943085"/>
                  <a:gd name="connsiteY26" fmla="*/ 1056380 h 2062839"/>
                  <a:gd name="connsiteX27" fmla="*/ 291223 w 1943085"/>
                  <a:gd name="connsiteY27" fmla="*/ 1079056 h 2062839"/>
                  <a:gd name="connsiteX28" fmla="*/ 286532 w 1943085"/>
                  <a:gd name="connsiteY28" fmla="*/ 1102514 h 2062839"/>
                  <a:gd name="connsiteX29" fmla="*/ 285750 w 1943085"/>
                  <a:gd name="connsiteY29" fmla="*/ 1211983 h 2062839"/>
                  <a:gd name="connsiteX30" fmla="*/ 303734 w 1943085"/>
                  <a:gd name="connsiteY30" fmla="*/ 1263590 h 2062839"/>
                  <a:gd name="connsiteX31" fmla="*/ 313899 w 1943085"/>
                  <a:gd name="connsiteY31" fmla="*/ 1287048 h 2062839"/>
                  <a:gd name="connsiteX32" fmla="*/ 342049 w 1943085"/>
                  <a:gd name="connsiteY32" fmla="*/ 1344129 h 2062839"/>
                  <a:gd name="connsiteX33" fmla="*/ 351432 w 1943085"/>
                  <a:gd name="connsiteY33" fmla="*/ 1362113 h 2062839"/>
                  <a:gd name="connsiteX34" fmla="*/ 336575 w 1943085"/>
                  <a:gd name="connsiteY34" fmla="*/ 1372278 h 2062839"/>
                  <a:gd name="connsiteX35" fmla="*/ 65247 w 1943085"/>
                  <a:gd name="connsiteY35" fmla="*/ 1437959 h 2062839"/>
                  <a:gd name="connsiteX36" fmla="*/ 348 w 1943085"/>
                  <a:gd name="connsiteY36" fmla="*/ 1513024 h 2062839"/>
                  <a:gd name="connsiteX37" fmla="*/ 348 w 1943085"/>
                  <a:gd name="connsiteY37" fmla="*/ 1624839 h 2062839"/>
                  <a:gd name="connsiteX38" fmla="*/ 21459 w 1943085"/>
                  <a:gd name="connsiteY38" fmla="*/ 1677228 h 2062839"/>
                  <a:gd name="connsiteX39" fmla="*/ 53518 w 1943085"/>
                  <a:gd name="connsiteY39" fmla="*/ 1735091 h 2062839"/>
                  <a:gd name="connsiteX40" fmla="*/ 68375 w 1943085"/>
                  <a:gd name="connsiteY40" fmla="*/ 1749947 h 2062839"/>
                  <a:gd name="connsiteX41" fmla="*/ 192701 w 1943085"/>
                  <a:gd name="connsiteY41" fmla="*/ 1731181 h 2062839"/>
                  <a:gd name="connsiteX42" fmla="*/ 234143 w 1943085"/>
                  <a:gd name="connsiteY42" fmla="*/ 1630313 h 2062839"/>
                  <a:gd name="connsiteX43" fmla="*/ 201302 w 1943085"/>
                  <a:gd name="connsiteY43" fmla="*/ 1574796 h 2062839"/>
                  <a:gd name="connsiteX44" fmla="*/ 191919 w 1943085"/>
                  <a:gd name="connsiteY44" fmla="*/ 1548992 h 2062839"/>
                  <a:gd name="connsiteX45" fmla="*/ 213813 w 1943085"/>
                  <a:gd name="connsiteY45" fmla="*/ 1538046 h 2062839"/>
                  <a:gd name="connsiteX46" fmla="*/ 491396 w 1943085"/>
                  <a:gd name="connsiteY46" fmla="*/ 1492694 h 2062839"/>
                  <a:gd name="connsiteX47" fmla="*/ 678276 w 1943085"/>
                  <a:gd name="connsiteY47" fmla="*/ 1459853 h 2062839"/>
                  <a:gd name="connsiteX48" fmla="*/ 819023 w 1943085"/>
                  <a:gd name="connsiteY48" fmla="*/ 1446560 h 2062839"/>
                  <a:gd name="connsiteX49" fmla="*/ 882358 w 1943085"/>
                  <a:gd name="connsiteY49" fmla="*/ 1495822 h 2062839"/>
                  <a:gd name="connsiteX50" fmla="*/ 954296 w 1943085"/>
                  <a:gd name="connsiteY50" fmla="*/ 1720234 h 2062839"/>
                  <a:gd name="connsiteX51" fmla="*/ 964461 w 1943085"/>
                  <a:gd name="connsiteY51" fmla="*/ 1858635 h 2062839"/>
                  <a:gd name="connsiteX52" fmla="*/ 958987 w 1943085"/>
                  <a:gd name="connsiteY52" fmla="*/ 1930572 h 2062839"/>
                  <a:gd name="connsiteX53" fmla="*/ 1091914 w 1943085"/>
                  <a:gd name="connsiteY53" fmla="*/ 2062717 h 2062839"/>
                  <a:gd name="connsiteX54" fmla="*/ 1237352 w 1943085"/>
                  <a:gd name="connsiteY54" fmla="*/ 1946992 h 2062839"/>
                  <a:gd name="connsiteX55" fmla="*/ 1227969 w 1943085"/>
                  <a:gd name="connsiteY55" fmla="*/ 1888348 h 2062839"/>
                  <a:gd name="connsiteX56" fmla="*/ 1144303 w 1943085"/>
                  <a:gd name="connsiteY56" fmla="*/ 1796863 h 2062839"/>
                  <a:gd name="connsiteX57" fmla="*/ 1130229 w 1943085"/>
                  <a:gd name="connsiteY57" fmla="*/ 1779660 h 2062839"/>
                  <a:gd name="connsiteX58" fmla="*/ 1042653 w 1943085"/>
                  <a:gd name="connsiteY58" fmla="*/ 1467673 h 2062839"/>
                  <a:gd name="connsiteX59" fmla="*/ 1073148 w 1943085"/>
                  <a:gd name="connsiteY59" fmla="*/ 1430140 h 2062839"/>
                  <a:gd name="connsiteX60" fmla="*/ 1090351 w 1943085"/>
                  <a:gd name="connsiteY60" fmla="*/ 1431704 h 2062839"/>
                  <a:gd name="connsiteX61" fmla="*/ 1293651 w 1943085"/>
                  <a:gd name="connsiteY61" fmla="*/ 1452816 h 2062839"/>
                  <a:gd name="connsiteX62" fmla="*/ 1704943 w 1943085"/>
                  <a:gd name="connsiteY62" fmla="*/ 1485657 h 2062839"/>
                  <a:gd name="connsiteX63" fmla="*/ 1746385 w 1943085"/>
                  <a:gd name="connsiteY63" fmla="*/ 1548211 h 2062839"/>
                  <a:gd name="connsiteX64" fmla="*/ 1747949 w 1943085"/>
                  <a:gd name="connsiteY64" fmla="*/ 1595126 h 2062839"/>
                  <a:gd name="connsiteX65" fmla="*/ 1771407 w 1943085"/>
                  <a:gd name="connsiteY65" fmla="*/ 1645169 h 2062839"/>
                  <a:gd name="connsiteX66" fmla="*/ 1792519 w 1943085"/>
                  <a:gd name="connsiteY66" fmla="*/ 1664718 h 2062839"/>
                  <a:gd name="connsiteX67" fmla="*/ 1878531 w 1943085"/>
                  <a:gd name="connsiteY67" fmla="*/ 1672537 h 2062839"/>
                  <a:gd name="connsiteX68" fmla="*/ 1916845 w 1943085"/>
                  <a:gd name="connsiteY68" fmla="*/ 1652989 h 2062839"/>
                  <a:gd name="connsiteX69" fmla="*/ 1937957 w 1943085"/>
                  <a:gd name="connsiteY69" fmla="*/ 1520843 h 2062839"/>
                  <a:gd name="connsiteX70" fmla="*/ 1907462 w 1943085"/>
                  <a:gd name="connsiteY70" fmla="*/ 1491130 h 206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1943085" h="2062839">
                    <a:moveTo>
                      <a:pt x="1907462" y="1491130"/>
                    </a:moveTo>
                    <a:cubicBezTo>
                      <a:pt x="1894169" y="1492694"/>
                      <a:pt x="1886350" y="1484093"/>
                      <a:pt x="1884004" y="1471582"/>
                    </a:cubicBezTo>
                    <a:cubicBezTo>
                      <a:pt x="1882440" y="1460635"/>
                      <a:pt x="1880876" y="1448906"/>
                      <a:pt x="1878531" y="1437959"/>
                    </a:cubicBezTo>
                    <a:cubicBezTo>
                      <a:pt x="1872275" y="1400427"/>
                      <a:pt x="1857418" y="1386352"/>
                      <a:pt x="1821450" y="1380097"/>
                    </a:cubicBezTo>
                    <a:cubicBezTo>
                      <a:pt x="1729183" y="1365240"/>
                      <a:pt x="1637698" y="1349602"/>
                      <a:pt x="1545431" y="1334745"/>
                    </a:cubicBezTo>
                    <a:cubicBezTo>
                      <a:pt x="1430488" y="1316761"/>
                      <a:pt x="1315545" y="1299559"/>
                      <a:pt x="1200602" y="1280792"/>
                    </a:cubicBezTo>
                    <a:cubicBezTo>
                      <a:pt x="1170107" y="1275319"/>
                      <a:pt x="1141176" y="1258117"/>
                      <a:pt x="1108335" y="1261244"/>
                    </a:cubicBezTo>
                    <a:cubicBezTo>
                      <a:pt x="1109117" y="1259680"/>
                      <a:pt x="1109117" y="1256553"/>
                      <a:pt x="1109117" y="1254989"/>
                    </a:cubicBezTo>
                    <a:cubicBezTo>
                      <a:pt x="1130229" y="1251861"/>
                      <a:pt x="1152123" y="1247951"/>
                      <a:pt x="1173234" y="1245606"/>
                    </a:cubicBezTo>
                    <a:cubicBezTo>
                      <a:pt x="1177144" y="1244824"/>
                      <a:pt x="1183399" y="1240914"/>
                      <a:pt x="1184181" y="1249515"/>
                    </a:cubicBezTo>
                    <a:cubicBezTo>
                      <a:pt x="1184963" y="1262026"/>
                      <a:pt x="1195910" y="1261244"/>
                      <a:pt x="1203730" y="1264372"/>
                    </a:cubicBezTo>
                    <a:cubicBezTo>
                      <a:pt x="1254555" y="1283138"/>
                      <a:pt x="1305380" y="1271409"/>
                      <a:pt x="1355423" y="1259680"/>
                    </a:cubicBezTo>
                    <a:cubicBezTo>
                      <a:pt x="1373407" y="1255771"/>
                      <a:pt x="1379663" y="1240132"/>
                      <a:pt x="1382790" y="1222930"/>
                    </a:cubicBezTo>
                    <a:cubicBezTo>
                      <a:pt x="1385918" y="1205728"/>
                      <a:pt x="1387482" y="1187744"/>
                      <a:pt x="1389828" y="1169759"/>
                    </a:cubicBezTo>
                    <a:cubicBezTo>
                      <a:pt x="1394519" y="1139264"/>
                      <a:pt x="1389046" y="1125190"/>
                      <a:pt x="1361678" y="1109551"/>
                    </a:cubicBezTo>
                    <a:cubicBezTo>
                      <a:pt x="1346040" y="1100950"/>
                      <a:pt x="1338221" y="1088439"/>
                      <a:pt x="1338221" y="1070455"/>
                    </a:cubicBezTo>
                    <a:cubicBezTo>
                      <a:pt x="1338221" y="1061072"/>
                      <a:pt x="1338221" y="1050907"/>
                      <a:pt x="1335875" y="1041524"/>
                    </a:cubicBezTo>
                    <a:cubicBezTo>
                      <a:pt x="1331183" y="1022757"/>
                      <a:pt x="1320236" y="1020412"/>
                      <a:pt x="1303816" y="1029795"/>
                    </a:cubicBezTo>
                    <a:cubicBezTo>
                      <a:pt x="1277230" y="1045433"/>
                      <a:pt x="1251427" y="1061072"/>
                      <a:pt x="1224060" y="1075146"/>
                    </a:cubicBezTo>
                    <a:cubicBezTo>
                      <a:pt x="1167761" y="1105642"/>
                      <a:pt x="1115372" y="1142392"/>
                      <a:pt x="1055164" y="1167413"/>
                    </a:cubicBezTo>
                    <a:cubicBezTo>
                      <a:pt x="1029360" y="1178360"/>
                      <a:pt x="1019195" y="1170541"/>
                      <a:pt x="1017631" y="1143956"/>
                    </a:cubicBezTo>
                    <a:cubicBezTo>
                      <a:pt x="1016068" y="1085311"/>
                      <a:pt x="1013722" y="58644"/>
                      <a:pt x="1011376" y="0"/>
                    </a:cubicBezTo>
                    <a:lnTo>
                      <a:pt x="816677" y="0"/>
                    </a:lnTo>
                    <a:cubicBezTo>
                      <a:pt x="815895" y="62554"/>
                      <a:pt x="815113" y="1093130"/>
                      <a:pt x="814331" y="1155684"/>
                    </a:cubicBezTo>
                    <a:cubicBezTo>
                      <a:pt x="814331" y="1162722"/>
                      <a:pt x="815113" y="1170541"/>
                      <a:pt x="803384" y="1169759"/>
                    </a:cubicBezTo>
                    <a:cubicBezTo>
                      <a:pt x="756469" y="1166632"/>
                      <a:pt x="708771" y="1171323"/>
                      <a:pt x="662638" y="1156467"/>
                    </a:cubicBezTo>
                    <a:cubicBezTo>
                      <a:pt x="560988" y="1122062"/>
                      <a:pt x="458555" y="1088439"/>
                      <a:pt x="356123" y="1056380"/>
                    </a:cubicBezTo>
                    <a:cubicBezTo>
                      <a:pt x="315463" y="1043088"/>
                      <a:pt x="309208" y="1046997"/>
                      <a:pt x="291223" y="1079056"/>
                    </a:cubicBezTo>
                    <a:cubicBezTo>
                      <a:pt x="286532" y="1086875"/>
                      <a:pt x="286532" y="1093913"/>
                      <a:pt x="286532" y="1102514"/>
                    </a:cubicBezTo>
                    <a:cubicBezTo>
                      <a:pt x="286532" y="1139264"/>
                      <a:pt x="287314" y="1175233"/>
                      <a:pt x="285750" y="1211983"/>
                    </a:cubicBezTo>
                    <a:cubicBezTo>
                      <a:pt x="284968" y="1231531"/>
                      <a:pt x="286532" y="1250298"/>
                      <a:pt x="303734" y="1263590"/>
                    </a:cubicBezTo>
                    <a:cubicBezTo>
                      <a:pt x="310772" y="1269063"/>
                      <a:pt x="316245" y="1278447"/>
                      <a:pt x="313899" y="1287048"/>
                    </a:cubicBezTo>
                    <a:cubicBezTo>
                      <a:pt x="306862" y="1315197"/>
                      <a:pt x="320937" y="1330836"/>
                      <a:pt x="342049" y="1344129"/>
                    </a:cubicBezTo>
                    <a:cubicBezTo>
                      <a:pt x="349086" y="1348038"/>
                      <a:pt x="352996" y="1354293"/>
                      <a:pt x="351432" y="1362113"/>
                    </a:cubicBezTo>
                    <a:cubicBezTo>
                      <a:pt x="350650" y="1370714"/>
                      <a:pt x="342830" y="1370714"/>
                      <a:pt x="336575" y="1372278"/>
                    </a:cubicBezTo>
                    <a:cubicBezTo>
                      <a:pt x="246654" y="1395735"/>
                      <a:pt x="156732" y="1421539"/>
                      <a:pt x="65247" y="1437959"/>
                    </a:cubicBezTo>
                    <a:cubicBezTo>
                      <a:pt x="24587" y="1444997"/>
                      <a:pt x="348" y="1478619"/>
                      <a:pt x="348" y="1513024"/>
                    </a:cubicBezTo>
                    <a:cubicBezTo>
                      <a:pt x="348" y="1550556"/>
                      <a:pt x="-434" y="1587307"/>
                      <a:pt x="348" y="1624839"/>
                    </a:cubicBezTo>
                    <a:cubicBezTo>
                      <a:pt x="348" y="1645169"/>
                      <a:pt x="7385" y="1662371"/>
                      <a:pt x="21459" y="1677228"/>
                    </a:cubicBezTo>
                    <a:cubicBezTo>
                      <a:pt x="37098" y="1692867"/>
                      <a:pt x="53518" y="1710069"/>
                      <a:pt x="53518" y="1735091"/>
                    </a:cubicBezTo>
                    <a:cubicBezTo>
                      <a:pt x="53518" y="1742910"/>
                      <a:pt x="62120" y="1746037"/>
                      <a:pt x="68375" y="1749947"/>
                    </a:cubicBezTo>
                    <a:cubicBezTo>
                      <a:pt x="100434" y="1771841"/>
                      <a:pt x="158296" y="1763240"/>
                      <a:pt x="192701" y="1731181"/>
                    </a:cubicBezTo>
                    <a:cubicBezTo>
                      <a:pt x="222414" y="1703814"/>
                      <a:pt x="230233" y="1666281"/>
                      <a:pt x="234143" y="1630313"/>
                    </a:cubicBezTo>
                    <a:cubicBezTo>
                      <a:pt x="236489" y="1607637"/>
                      <a:pt x="219286" y="1588871"/>
                      <a:pt x="201302" y="1574796"/>
                    </a:cubicBezTo>
                    <a:cubicBezTo>
                      <a:pt x="193483" y="1568540"/>
                      <a:pt x="189573" y="1559158"/>
                      <a:pt x="191919" y="1548992"/>
                    </a:cubicBezTo>
                    <a:cubicBezTo>
                      <a:pt x="195047" y="1537264"/>
                      <a:pt x="205994" y="1539610"/>
                      <a:pt x="213813" y="1538046"/>
                    </a:cubicBezTo>
                    <a:cubicBezTo>
                      <a:pt x="306080" y="1523189"/>
                      <a:pt x="399911" y="1516934"/>
                      <a:pt x="491396" y="1492694"/>
                    </a:cubicBezTo>
                    <a:cubicBezTo>
                      <a:pt x="552386" y="1476273"/>
                      <a:pt x="616504" y="1470018"/>
                      <a:pt x="678276" y="1459853"/>
                    </a:cubicBezTo>
                    <a:cubicBezTo>
                      <a:pt x="725192" y="1452034"/>
                      <a:pt x="771325" y="1440305"/>
                      <a:pt x="819023" y="1446560"/>
                    </a:cubicBezTo>
                    <a:cubicBezTo>
                      <a:pt x="848736" y="1451252"/>
                      <a:pt x="871412" y="1462199"/>
                      <a:pt x="882358" y="1495822"/>
                    </a:cubicBezTo>
                    <a:cubicBezTo>
                      <a:pt x="908162" y="1570104"/>
                      <a:pt x="931620" y="1645169"/>
                      <a:pt x="954296" y="1720234"/>
                    </a:cubicBezTo>
                    <a:cubicBezTo>
                      <a:pt x="968370" y="1766368"/>
                      <a:pt x="980099" y="1810937"/>
                      <a:pt x="964461" y="1858635"/>
                    </a:cubicBezTo>
                    <a:cubicBezTo>
                      <a:pt x="957423" y="1881310"/>
                      <a:pt x="957423" y="1906332"/>
                      <a:pt x="958987" y="1930572"/>
                    </a:cubicBezTo>
                    <a:cubicBezTo>
                      <a:pt x="962897" y="1997036"/>
                      <a:pt x="1024669" y="2058807"/>
                      <a:pt x="1091914" y="2062717"/>
                    </a:cubicBezTo>
                    <a:cubicBezTo>
                      <a:pt x="1154468" y="2065845"/>
                      <a:pt x="1227187" y="2008764"/>
                      <a:pt x="1237352" y="1946992"/>
                    </a:cubicBezTo>
                    <a:cubicBezTo>
                      <a:pt x="1241262" y="1926662"/>
                      <a:pt x="1237352" y="1907114"/>
                      <a:pt x="1227969" y="1888348"/>
                    </a:cubicBezTo>
                    <a:cubicBezTo>
                      <a:pt x="1209203" y="1849252"/>
                      <a:pt x="1177144" y="1821884"/>
                      <a:pt x="1144303" y="1796863"/>
                    </a:cubicBezTo>
                    <a:cubicBezTo>
                      <a:pt x="1137266" y="1791389"/>
                      <a:pt x="1132574" y="1787479"/>
                      <a:pt x="1130229" y="1779660"/>
                    </a:cubicBezTo>
                    <a:cubicBezTo>
                      <a:pt x="1098170" y="1676446"/>
                      <a:pt x="1063765" y="1574014"/>
                      <a:pt x="1042653" y="1467673"/>
                    </a:cubicBezTo>
                    <a:cubicBezTo>
                      <a:pt x="1035616" y="1434832"/>
                      <a:pt x="1039525" y="1430140"/>
                      <a:pt x="1073148" y="1430140"/>
                    </a:cubicBezTo>
                    <a:cubicBezTo>
                      <a:pt x="1078622" y="1430140"/>
                      <a:pt x="1084095" y="1430922"/>
                      <a:pt x="1090351" y="1431704"/>
                    </a:cubicBezTo>
                    <a:cubicBezTo>
                      <a:pt x="1158378" y="1438741"/>
                      <a:pt x="1225624" y="1447342"/>
                      <a:pt x="1293651" y="1452816"/>
                    </a:cubicBezTo>
                    <a:cubicBezTo>
                      <a:pt x="1430488" y="1463763"/>
                      <a:pt x="1568106" y="1472364"/>
                      <a:pt x="1704943" y="1485657"/>
                    </a:cubicBezTo>
                    <a:cubicBezTo>
                      <a:pt x="1762024" y="1491130"/>
                      <a:pt x="1762024" y="1491130"/>
                      <a:pt x="1746385" y="1548211"/>
                    </a:cubicBezTo>
                    <a:cubicBezTo>
                      <a:pt x="1741694" y="1563849"/>
                      <a:pt x="1737002" y="1581052"/>
                      <a:pt x="1747949" y="1595126"/>
                    </a:cubicBezTo>
                    <a:cubicBezTo>
                      <a:pt x="1759678" y="1609983"/>
                      <a:pt x="1767497" y="1626403"/>
                      <a:pt x="1771407" y="1645169"/>
                    </a:cubicBezTo>
                    <a:cubicBezTo>
                      <a:pt x="1773753" y="1656898"/>
                      <a:pt x="1780790" y="1661590"/>
                      <a:pt x="1792519" y="1664718"/>
                    </a:cubicBezTo>
                    <a:cubicBezTo>
                      <a:pt x="1820668" y="1670973"/>
                      <a:pt x="1849599" y="1670191"/>
                      <a:pt x="1878531" y="1672537"/>
                    </a:cubicBezTo>
                    <a:cubicBezTo>
                      <a:pt x="1898079" y="1674100"/>
                      <a:pt x="1908244" y="1665499"/>
                      <a:pt x="1916845" y="1652989"/>
                    </a:cubicBezTo>
                    <a:cubicBezTo>
                      <a:pt x="1944212" y="1612329"/>
                      <a:pt x="1948122" y="1566977"/>
                      <a:pt x="1937957" y="1520843"/>
                    </a:cubicBezTo>
                    <a:cubicBezTo>
                      <a:pt x="1937175" y="1504423"/>
                      <a:pt x="1928574" y="1488785"/>
                      <a:pt x="1907462" y="1491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46" name="Freeform: Shape 10">
                <a:extLst>
                  <a:ext uri="{FF2B5EF4-FFF2-40B4-BE49-F238E27FC236}">
                    <a16:creationId xmlns="" xmlns:a16="http://schemas.microsoft.com/office/drawing/2014/main" id="{3398FE71-1C7C-4282-898C-9F326A054367}"/>
                  </a:ext>
                </a:extLst>
              </p:cNvPr>
              <p:cNvSpPr/>
              <p:nvPr/>
            </p:nvSpPr>
            <p:spPr>
              <a:xfrm>
                <a:off x="5157576" y="3826889"/>
                <a:ext cx="2204599" cy="1836337"/>
              </a:xfrm>
              <a:custGeom>
                <a:avLst/>
                <a:gdLst>
                  <a:gd name="connsiteX0" fmla="*/ 2323913 w 2723485"/>
                  <a:gd name="connsiteY0" fmla="*/ 180625 h 2268548"/>
                  <a:gd name="connsiteX1" fmla="*/ 2609315 w 2723485"/>
                  <a:gd name="connsiteY1" fmla="*/ 362813 h 2268548"/>
                  <a:gd name="connsiteX2" fmla="*/ 2721130 w 2723485"/>
                  <a:gd name="connsiteY2" fmla="*/ 698259 h 2268548"/>
                  <a:gd name="connsiteX3" fmla="*/ 2581166 w 2723485"/>
                  <a:gd name="connsiteY3" fmla="*/ 2227703 h 2268548"/>
                  <a:gd name="connsiteX4" fmla="*/ 2538160 w 2723485"/>
                  <a:gd name="connsiteY4" fmla="*/ 2231613 h 2268548"/>
                  <a:gd name="connsiteX5" fmla="*/ 1925913 w 2723485"/>
                  <a:gd name="connsiteY5" fmla="*/ 2268363 h 2268548"/>
                  <a:gd name="connsiteX6" fmla="*/ 1883689 w 2723485"/>
                  <a:gd name="connsiteY6" fmla="*/ 2248815 h 2268548"/>
                  <a:gd name="connsiteX7" fmla="*/ 1789858 w 2723485"/>
                  <a:gd name="connsiteY7" fmla="*/ 1972014 h 2268548"/>
                  <a:gd name="connsiteX8" fmla="*/ 1701501 w 2723485"/>
                  <a:gd name="connsiteY8" fmla="*/ 1803118 h 2268548"/>
                  <a:gd name="connsiteX9" fmla="*/ 1379348 w 2723485"/>
                  <a:gd name="connsiteY9" fmla="*/ 1356639 h 2268548"/>
                  <a:gd name="connsiteX10" fmla="*/ 1256586 w 2723485"/>
                  <a:gd name="connsiteY10" fmla="*/ 1059508 h 2268548"/>
                  <a:gd name="connsiteX11" fmla="*/ 1232346 w 2723485"/>
                  <a:gd name="connsiteY11" fmla="*/ 1018848 h 2268548"/>
                  <a:gd name="connsiteX12" fmla="*/ 588040 w 2723485"/>
                  <a:gd name="connsiteY12" fmla="*/ 789744 h 2268548"/>
                  <a:gd name="connsiteX13" fmla="*/ 25054 w 2723485"/>
                  <a:gd name="connsiteY13" fmla="*/ 659163 h 2268548"/>
                  <a:gd name="connsiteX14" fmla="*/ 5506 w 2723485"/>
                  <a:gd name="connsiteY14" fmla="*/ 637269 h 2268548"/>
                  <a:gd name="connsiteX15" fmla="*/ 33 w 2723485"/>
                  <a:gd name="connsiteY15" fmla="*/ 558294 h 2268548"/>
                  <a:gd name="connsiteX16" fmla="*/ 32092 w 2723485"/>
                  <a:gd name="connsiteY16" fmla="*/ 415984 h 2268548"/>
                  <a:gd name="connsiteX17" fmla="*/ 263541 w 2723485"/>
                  <a:gd name="connsiteY17" fmla="*/ 142310 h 2268548"/>
                  <a:gd name="connsiteX18" fmla="*/ 1183085 w 2723485"/>
                  <a:gd name="connsiteY18" fmla="*/ 0 h 2268548"/>
                  <a:gd name="connsiteX19" fmla="*/ 2323913 w 2723485"/>
                  <a:gd name="connsiteY19" fmla="*/ 180625 h 2268548"/>
                  <a:gd name="connsiteX20" fmla="*/ 2148762 w 2723485"/>
                  <a:gd name="connsiteY20" fmla="*/ 1605291 h 2268548"/>
                  <a:gd name="connsiteX21" fmla="*/ 2080734 w 2723485"/>
                  <a:gd name="connsiteY21" fmla="*/ 921107 h 2268548"/>
                  <a:gd name="connsiteX22" fmla="*/ 1854758 w 2723485"/>
                  <a:gd name="connsiteY22" fmla="*/ 906251 h 2268548"/>
                  <a:gd name="connsiteX23" fmla="*/ 1843811 w 2723485"/>
                  <a:gd name="connsiteY23" fmla="*/ 927363 h 2268548"/>
                  <a:gd name="connsiteX24" fmla="*/ 2148762 w 2723485"/>
                  <a:gd name="connsiteY24" fmla="*/ 1605291 h 226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723485" h="2268548">
                    <a:moveTo>
                      <a:pt x="2323913" y="180625"/>
                    </a:moveTo>
                    <a:cubicBezTo>
                      <a:pt x="2429473" y="225976"/>
                      <a:pt x="2527995" y="279929"/>
                      <a:pt x="2609315" y="362813"/>
                    </a:cubicBezTo>
                    <a:cubicBezTo>
                      <a:pt x="2701582" y="456644"/>
                      <a:pt x="2732859" y="570023"/>
                      <a:pt x="2721130" y="698259"/>
                    </a:cubicBezTo>
                    <a:cubicBezTo>
                      <a:pt x="2709402" y="818675"/>
                      <a:pt x="2586640" y="2166713"/>
                      <a:pt x="2581166" y="2227703"/>
                    </a:cubicBezTo>
                    <a:cubicBezTo>
                      <a:pt x="2566309" y="2225358"/>
                      <a:pt x="2552235" y="2230831"/>
                      <a:pt x="2538160" y="2231613"/>
                    </a:cubicBezTo>
                    <a:cubicBezTo>
                      <a:pt x="2488117" y="2233959"/>
                      <a:pt x="1953281" y="2271491"/>
                      <a:pt x="1925913" y="2268363"/>
                    </a:cubicBezTo>
                    <a:cubicBezTo>
                      <a:pt x="1909493" y="2266800"/>
                      <a:pt x="1889945" y="2266017"/>
                      <a:pt x="1883689" y="2248815"/>
                    </a:cubicBezTo>
                    <a:cubicBezTo>
                      <a:pt x="1872742" y="2222230"/>
                      <a:pt x="1803151" y="1978269"/>
                      <a:pt x="1789858" y="1972014"/>
                    </a:cubicBezTo>
                    <a:cubicBezTo>
                      <a:pt x="1767182" y="1911806"/>
                      <a:pt x="1736687" y="1856289"/>
                      <a:pt x="1701501" y="1803118"/>
                    </a:cubicBezTo>
                    <a:cubicBezTo>
                      <a:pt x="1599851" y="1649861"/>
                      <a:pt x="1490381" y="1502859"/>
                      <a:pt x="1379348" y="1356639"/>
                    </a:cubicBezTo>
                    <a:cubicBezTo>
                      <a:pt x="1312102" y="1268282"/>
                      <a:pt x="1285517" y="1163504"/>
                      <a:pt x="1256586" y="1059508"/>
                    </a:cubicBezTo>
                    <a:cubicBezTo>
                      <a:pt x="1261277" y="1049343"/>
                      <a:pt x="1244857" y="1018848"/>
                      <a:pt x="1232346" y="1018848"/>
                    </a:cubicBezTo>
                    <a:cubicBezTo>
                      <a:pt x="1208888" y="1018848"/>
                      <a:pt x="651376" y="806946"/>
                      <a:pt x="588040" y="789744"/>
                    </a:cubicBezTo>
                    <a:cubicBezTo>
                      <a:pt x="554417" y="780361"/>
                      <a:pt x="75879" y="669327"/>
                      <a:pt x="25054" y="659163"/>
                    </a:cubicBezTo>
                    <a:cubicBezTo>
                      <a:pt x="10980" y="656035"/>
                      <a:pt x="6288" y="650561"/>
                      <a:pt x="5506" y="637269"/>
                    </a:cubicBezTo>
                    <a:cubicBezTo>
                      <a:pt x="5506" y="627886"/>
                      <a:pt x="10980" y="574715"/>
                      <a:pt x="33" y="558294"/>
                    </a:cubicBezTo>
                    <a:cubicBezTo>
                      <a:pt x="-749" y="508251"/>
                      <a:pt x="12544" y="461335"/>
                      <a:pt x="32092" y="415984"/>
                    </a:cubicBezTo>
                    <a:cubicBezTo>
                      <a:pt x="82917" y="302605"/>
                      <a:pt x="168928" y="218939"/>
                      <a:pt x="263541" y="142310"/>
                    </a:cubicBezTo>
                    <a:cubicBezTo>
                      <a:pt x="268233" y="140746"/>
                      <a:pt x="1126004" y="782"/>
                      <a:pt x="1183085" y="0"/>
                    </a:cubicBezTo>
                    <a:cubicBezTo>
                      <a:pt x="1199505" y="1564"/>
                      <a:pt x="2058840" y="105560"/>
                      <a:pt x="2323913" y="180625"/>
                    </a:cubicBezTo>
                    <a:close/>
                    <a:moveTo>
                      <a:pt x="2148762" y="1605291"/>
                    </a:moveTo>
                    <a:cubicBezTo>
                      <a:pt x="2146416" y="1552120"/>
                      <a:pt x="2085426" y="945347"/>
                      <a:pt x="2080734" y="921107"/>
                    </a:cubicBezTo>
                    <a:cubicBezTo>
                      <a:pt x="2077606" y="903123"/>
                      <a:pt x="1861795" y="905469"/>
                      <a:pt x="1854758" y="906251"/>
                    </a:cubicBezTo>
                    <a:cubicBezTo>
                      <a:pt x="1839119" y="907032"/>
                      <a:pt x="1835210" y="914070"/>
                      <a:pt x="1843811" y="927363"/>
                    </a:cubicBezTo>
                    <a:cubicBezTo>
                      <a:pt x="1856322" y="943783"/>
                      <a:pt x="2129214" y="1561503"/>
                      <a:pt x="2148762" y="160529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47" name="Freeform: Shape 11">
                <a:extLst>
                  <a:ext uri="{FF2B5EF4-FFF2-40B4-BE49-F238E27FC236}">
                    <a16:creationId xmlns="" xmlns:a16="http://schemas.microsoft.com/office/drawing/2014/main" id="{43BBDB91-06F6-4432-A6AC-A27EDFB44A6F}"/>
                  </a:ext>
                </a:extLst>
              </p:cNvPr>
              <p:cNvSpPr/>
              <p:nvPr/>
            </p:nvSpPr>
            <p:spPr>
              <a:xfrm>
                <a:off x="5570207" y="3198915"/>
                <a:ext cx="1894502" cy="866687"/>
              </a:xfrm>
              <a:custGeom>
                <a:avLst/>
                <a:gdLst>
                  <a:gd name="connsiteX0" fmla="*/ 1795395 w 2340403"/>
                  <a:gd name="connsiteY0" fmla="*/ 996280 h 1070675"/>
                  <a:gd name="connsiteX1" fmla="*/ 1771155 w 2340403"/>
                  <a:gd name="connsiteY1" fmla="*/ 1015046 h 1070675"/>
                  <a:gd name="connsiteX2" fmla="*/ 729632 w 2340403"/>
                  <a:gd name="connsiteY2" fmla="*/ 1069781 h 1070675"/>
                  <a:gd name="connsiteX3" fmla="*/ 577938 w 2340403"/>
                  <a:gd name="connsiteY3" fmla="*/ 1051014 h 1070675"/>
                  <a:gd name="connsiteX4" fmla="*/ 24336 w 2340403"/>
                  <a:gd name="connsiteY4" fmla="*/ 950928 h 1070675"/>
                  <a:gd name="connsiteX5" fmla="*/ 878 w 2340403"/>
                  <a:gd name="connsiteY5" fmla="*/ 921215 h 1070675"/>
                  <a:gd name="connsiteX6" fmla="*/ 878 w 2340403"/>
                  <a:gd name="connsiteY6" fmla="*/ 906358 h 1070675"/>
                  <a:gd name="connsiteX7" fmla="*/ 572465 w 2340403"/>
                  <a:gd name="connsiteY7" fmla="*/ 880555 h 1070675"/>
                  <a:gd name="connsiteX8" fmla="*/ 721812 w 2340403"/>
                  <a:gd name="connsiteY8" fmla="*/ 886028 h 1070675"/>
                  <a:gd name="connsiteX9" fmla="*/ 1229282 w 2340403"/>
                  <a:gd name="connsiteY9" fmla="*/ 37640 h 1070675"/>
                  <a:gd name="connsiteX10" fmla="*/ 1248830 w 2340403"/>
                  <a:gd name="connsiteY10" fmla="*/ 25911 h 1070675"/>
                  <a:gd name="connsiteX11" fmla="*/ 2323194 w 2340403"/>
                  <a:gd name="connsiteY11" fmla="*/ 890 h 1070675"/>
                  <a:gd name="connsiteX12" fmla="*/ 2340396 w 2340403"/>
                  <a:gd name="connsiteY12" fmla="*/ 3235 h 1070675"/>
                  <a:gd name="connsiteX13" fmla="*/ 1795395 w 2340403"/>
                  <a:gd name="connsiteY13" fmla="*/ 996280 h 107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40403" h="1070675">
                    <a:moveTo>
                      <a:pt x="1795395" y="996280"/>
                    </a:moveTo>
                    <a:cubicBezTo>
                      <a:pt x="1790703" y="1009572"/>
                      <a:pt x="1785230" y="1015046"/>
                      <a:pt x="1771155" y="1015046"/>
                    </a:cubicBezTo>
                    <a:cubicBezTo>
                      <a:pt x="1679670" y="1018955"/>
                      <a:pt x="804696" y="1062743"/>
                      <a:pt x="729632" y="1069781"/>
                    </a:cubicBezTo>
                    <a:cubicBezTo>
                      <a:pt x="677243" y="1074472"/>
                      <a:pt x="627982" y="1059616"/>
                      <a:pt x="577938" y="1051014"/>
                    </a:cubicBezTo>
                    <a:cubicBezTo>
                      <a:pt x="419208" y="1022865"/>
                      <a:pt x="50139" y="954056"/>
                      <a:pt x="24336" y="950928"/>
                    </a:cubicBezTo>
                    <a:cubicBezTo>
                      <a:pt x="6351" y="948582"/>
                      <a:pt x="-3032" y="941545"/>
                      <a:pt x="878" y="921215"/>
                    </a:cubicBezTo>
                    <a:cubicBezTo>
                      <a:pt x="1660" y="916523"/>
                      <a:pt x="878" y="911832"/>
                      <a:pt x="878" y="906358"/>
                    </a:cubicBezTo>
                    <a:cubicBezTo>
                      <a:pt x="75161" y="900103"/>
                      <a:pt x="524767" y="879773"/>
                      <a:pt x="572465" y="880555"/>
                    </a:cubicBezTo>
                    <a:cubicBezTo>
                      <a:pt x="572465" y="880555"/>
                      <a:pt x="685062" y="891502"/>
                      <a:pt x="721812" y="886028"/>
                    </a:cubicBezTo>
                    <a:cubicBezTo>
                      <a:pt x="728850" y="882119"/>
                      <a:pt x="1197223" y="92375"/>
                      <a:pt x="1229282" y="37640"/>
                    </a:cubicBezTo>
                    <a:cubicBezTo>
                      <a:pt x="1233973" y="29039"/>
                      <a:pt x="1239447" y="25911"/>
                      <a:pt x="1248830" y="25911"/>
                    </a:cubicBezTo>
                    <a:cubicBezTo>
                      <a:pt x="1392704" y="26693"/>
                      <a:pt x="2244220" y="890"/>
                      <a:pt x="2323194" y="890"/>
                    </a:cubicBezTo>
                    <a:cubicBezTo>
                      <a:pt x="2329449" y="890"/>
                      <a:pt x="2337269" y="-2238"/>
                      <a:pt x="2340396" y="3235"/>
                    </a:cubicBezTo>
                    <a:cubicBezTo>
                      <a:pt x="2342742" y="11055"/>
                      <a:pt x="1799305" y="982205"/>
                      <a:pt x="1795395" y="99628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48" name="Freeform: Shape 12">
                <a:extLst>
                  <a:ext uri="{FF2B5EF4-FFF2-40B4-BE49-F238E27FC236}">
                    <a16:creationId xmlns="" xmlns:a16="http://schemas.microsoft.com/office/drawing/2014/main" id="{34A1F404-9720-48EF-8901-C09061ED8641}"/>
                  </a:ext>
                </a:extLst>
              </p:cNvPr>
              <p:cNvSpPr/>
              <p:nvPr/>
            </p:nvSpPr>
            <p:spPr>
              <a:xfrm>
                <a:off x="4726757" y="3273131"/>
                <a:ext cx="1624588" cy="643636"/>
              </a:xfrm>
              <a:custGeom>
                <a:avLst/>
                <a:gdLst>
                  <a:gd name="connsiteX0" fmla="*/ 2006961 w 2006960"/>
                  <a:gd name="connsiteY0" fmla="*/ 386180 h 795126"/>
                  <a:gd name="connsiteX1" fmla="*/ 1776293 w 2006960"/>
                  <a:gd name="connsiteY1" fmla="*/ 777142 h 795126"/>
                  <a:gd name="connsiteX2" fmla="*/ 1763000 w 2006960"/>
                  <a:gd name="connsiteY2" fmla="*/ 795126 h 795126"/>
                  <a:gd name="connsiteX3" fmla="*/ 1613653 w 2006960"/>
                  <a:gd name="connsiteY3" fmla="*/ 789653 h 795126"/>
                  <a:gd name="connsiteX4" fmla="*/ 1613653 w 2006960"/>
                  <a:gd name="connsiteY4" fmla="*/ 789653 h 795126"/>
                  <a:gd name="connsiteX5" fmla="*/ 1548753 w 2006960"/>
                  <a:gd name="connsiteY5" fmla="*/ 732572 h 795126"/>
                  <a:gd name="connsiteX6" fmla="*/ 1515912 w 2006960"/>
                  <a:gd name="connsiteY6" fmla="*/ 766977 h 795126"/>
                  <a:gd name="connsiteX7" fmla="*/ 1454922 w 2006960"/>
                  <a:gd name="connsiteY7" fmla="*/ 786525 h 795126"/>
                  <a:gd name="connsiteX8" fmla="*/ 412617 w 2006960"/>
                  <a:gd name="connsiteY8" fmla="*/ 777924 h 795126"/>
                  <a:gd name="connsiteX9" fmla="*/ 296110 w 2006960"/>
                  <a:gd name="connsiteY9" fmla="*/ 752902 h 795126"/>
                  <a:gd name="connsiteX10" fmla="*/ 219481 w 2006960"/>
                  <a:gd name="connsiteY10" fmla="*/ 701295 h 795126"/>
                  <a:gd name="connsiteX11" fmla="*/ 213226 w 2006960"/>
                  <a:gd name="connsiteY11" fmla="*/ 696604 h 795126"/>
                  <a:gd name="connsiteX12" fmla="*/ 157709 w 2006960"/>
                  <a:gd name="connsiteY12" fmla="*/ 598863 h 795126"/>
                  <a:gd name="connsiteX13" fmla="*/ 10707 w 2006960"/>
                  <a:gd name="connsiteY13" fmla="*/ 145347 h 795126"/>
                  <a:gd name="connsiteX14" fmla="*/ 2888 w 2006960"/>
                  <a:gd name="connsiteY14" fmla="*/ 94522 h 795126"/>
                  <a:gd name="connsiteX15" fmla="*/ 16963 w 2006960"/>
                  <a:gd name="connsiteY15" fmla="*/ 71064 h 795126"/>
                  <a:gd name="connsiteX16" fmla="*/ 321913 w 2006960"/>
                  <a:gd name="connsiteY16" fmla="*/ 28058 h 795126"/>
                  <a:gd name="connsiteX17" fmla="*/ 504884 w 2006960"/>
                  <a:gd name="connsiteY17" fmla="*/ 691 h 795126"/>
                  <a:gd name="connsiteX18" fmla="*/ 529905 w 2006960"/>
                  <a:gd name="connsiteY18" fmla="*/ 17893 h 795126"/>
                  <a:gd name="connsiteX19" fmla="*/ 566656 w 2006960"/>
                  <a:gd name="connsiteY19" fmla="*/ 251689 h 795126"/>
                  <a:gd name="connsiteX20" fmla="*/ 554927 w 2006960"/>
                  <a:gd name="connsiteY20" fmla="*/ 354903 h 795126"/>
                  <a:gd name="connsiteX21" fmla="*/ 567438 w 2006960"/>
                  <a:gd name="connsiteY21" fmla="*/ 379142 h 795126"/>
                  <a:gd name="connsiteX22" fmla="*/ 898974 w 2006960"/>
                  <a:gd name="connsiteY22" fmla="*/ 507378 h 795126"/>
                  <a:gd name="connsiteX23" fmla="*/ 1110875 w 2006960"/>
                  <a:gd name="connsiteY23" fmla="*/ 566804 h 795126"/>
                  <a:gd name="connsiteX24" fmla="*/ 1325123 w 2006960"/>
                  <a:gd name="connsiteY24" fmla="*/ 550384 h 795126"/>
                  <a:gd name="connsiteX25" fmla="*/ 1545625 w 2006960"/>
                  <a:gd name="connsiteY25" fmla="*/ 497995 h 795126"/>
                  <a:gd name="connsiteX26" fmla="*/ 1684026 w 2006960"/>
                  <a:gd name="connsiteY26" fmla="*/ 502686 h 795126"/>
                  <a:gd name="connsiteX27" fmla="*/ 1699665 w 2006960"/>
                  <a:gd name="connsiteY27" fmla="*/ 487048 h 795126"/>
                  <a:gd name="connsiteX28" fmla="*/ 1615217 w 2006960"/>
                  <a:gd name="connsiteY28" fmla="*/ 100777 h 795126"/>
                  <a:gd name="connsiteX29" fmla="*/ 1630073 w 2006960"/>
                  <a:gd name="connsiteY29" fmla="*/ 77319 h 795126"/>
                  <a:gd name="connsiteX30" fmla="*/ 1838065 w 2006960"/>
                  <a:gd name="connsiteY30" fmla="*/ 26494 h 795126"/>
                  <a:gd name="connsiteX31" fmla="*/ 1985067 w 2006960"/>
                  <a:gd name="connsiteY31" fmla="*/ 308769 h 795126"/>
                  <a:gd name="connsiteX32" fmla="*/ 2006961 w 2006960"/>
                  <a:gd name="connsiteY32" fmla="*/ 386180 h 79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06960" h="795126">
                    <a:moveTo>
                      <a:pt x="2006961" y="386180"/>
                    </a:moveTo>
                    <a:cubicBezTo>
                      <a:pt x="1963173" y="461244"/>
                      <a:pt x="1809134" y="721625"/>
                      <a:pt x="1776293" y="777142"/>
                    </a:cubicBezTo>
                    <a:cubicBezTo>
                      <a:pt x="1772383" y="783397"/>
                      <a:pt x="1770038" y="791216"/>
                      <a:pt x="1763000" y="795126"/>
                    </a:cubicBezTo>
                    <a:cubicBezTo>
                      <a:pt x="1712957" y="793562"/>
                      <a:pt x="1663696" y="791216"/>
                      <a:pt x="1613653" y="789653"/>
                    </a:cubicBezTo>
                    <a:lnTo>
                      <a:pt x="1613653" y="789653"/>
                    </a:lnTo>
                    <a:cubicBezTo>
                      <a:pt x="1594105" y="769323"/>
                      <a:pt x="1568301" y="756030"/>
                      <a:pt x="1548753" y="732572"/>
                    </a:cubicBezTo>
                    <a:cubicBezTo>
                      <a:pt x="1542498" y="751338"/>
                      <a:pt x="1529987" y="759939"/>
                      <a:pt x="1515912" y="766977"/>
                    </a:cubicBezTo>
                    <a:cubicBezTo>
                      <a:pt x="1496364" y="776360"/>
                      <a:pt x="1475252" y="780270"/>
                      <a:pt x="1454922" y="786525"/>
                    </a:cubicBezTo>
                    <a:cubicBezTo>
                      <a:pt x="1390804" y="781833"/>
                      <a:pt x="466569" y="790434"/>
                      <a:pt x="412617" y="777924"/>
                    </a:cubicBezTo>
                    <a:cubicBezTo>
                      <a:pt x="373520" y="769323"/>
                      <a:pt x="335206" y="759157"/>
                      <a:pt x="296110" y="752902"/>
                    </a:cubicBezTo>
                    <a:cubicBezTo>
                      <a:pt x="261705" y="747429"/>
                      <a:pt x="232774" y="737264"/>
                      <a:pt x="219481" y="701295"/>
                    </a:cubicBezTo>
                    <a:cubicBezTo>
                      <a:pt x="218699" y="698949"/>
                      <a:pt x="215571" y="698167"/>
                      <a:pt x="213226" y="696604"/>
                    </a:cubicBezTo>
                    <a:cubicBezTo>
                      <a:pt x="199151" y="661417"/>
                      <a:pt x="176475" y="630922"/>
                      <a:pt x="157709" y="598863"/>
                    </a:cubicBezTo>
                    <a:cubicBezTo>
                      <a:pt x="113921" y="522234"/>
                      <a:pt x="19308" y="217284"/>
                      <a:pt x="10707" y="145347"/>
                    </a:cubicBezTo>
                    <a:cubicBezTo>
                      <a:pt x="8361" y="128145"/>
                      <a:pt x="2888" y="111724"/>
                      <a:pt x="2888" y="94522"/>
                    </a:cubicBezTo>
                    <a:cubicBezTo>
                      <a:pt x="-4149" y="79665"/>
                      <a:pt x="2106" y="72628"/>
                      <a:pt x="16963" y="71064"/>
                    </a:cubicBezTo>
                    <a:cubicBezTo>
                      <a:pt x="118613" y="56989"/>
                      <a:pt x="220263" y="42133"/>
                      <a:pt x="321913" y="28058"/>
                    </a:cubicBezTo>
                    <a:cubicBezTo>
                      <a:pt x="382903" y="19457"/>
                      <a:pt x="443893" y="10856"/>
                      <a:pt x="504884" y="691"/>
                    </a:cubicBezTo>
                    <a:cubicBezTo>
                      <a:pt x="520522" y="-1655"/>
                      <a:pt x="525996" y="1473"/>
                      <a:pt x="529905" y="17893"/>
                    </a:cubicBezTo>
                    <a:cubicBezTo>
                      <a:pt x="548671" y="94522"/>
                      <a:pt x="564310" y="171932"/>
                      <a:pt x="566656" y="251689"/>
                    </a:cubicBezTo>
                    <a:cubicBezTo>
                      <a:pt x="567438" y="286093"/>
                      <a:pt x="565874" y="321280"/>
                      <a:pt x="554927" y="354903"/>
                    </a:cubicBezTo>
                    <a:cubicBezTo>
                      <a:pt x="551017" y="367413"/>
                      <a:pt x="554145" y="373669"/>
                      <a:pt x="567438" y="379142"/>
                    </a:cubicBezTo>
                    <a:cubicBezTo>
                      <a:pt x="677689" y="422930"/>
                      <a:pt x="787158" y="468282"/>
                      <a:pt x="898974" y="507378"/>
                    </a:cubicBezTo>
                    <a:cubicBezTo>
                      <a:pt x="968565" y="531617"/>
                      <a:pt x="1037374" y="556639"/>
                      <a:pt x="1110875" y="566804"/>
                    </a:cubicBezTo>
                    <a:cubicBezTo>
                      <a:pt x="1183594" y="576969"/>
                      <a:pt x="1254749" y="571496"/>
                      <a:pt x="1325123" y="550384"/>
                    </a:cubicBezTo>
                    <a:cubicBezTo>
                      <a:pt x="1397842" y="528490"/>
                      <a:pt x="1469779" y="505814"/>
                      <a:pt x="1545625" y="497995"/>
                    </a:cubicBezTo>
                    <a:cubicBezTo>
                      <a:pt x="1591759" y="493303"/>
                      <a:pt x="1638674" y="493303"/>
                      <a:pt x="1684026" y="502686"/>
                    </a:cubicBezTo>
                    <a:cubicBezTo>
                      <a:pt x="1699665" y="505814"/>
                      <a:pt x="1703574" y="502686"/>
                      <a:pt x="1699665" y="487048"/>
                    </a:cubicBezTo>
                    <a:cubicBezTo>
                      <a:pt x="1671515" y="358812"/>
                      <a:pt x="1643366" y="229795"/>
                      <a:pt x="1615217" y="100777"/>
                    </a:cubicBezTo>
                    <a:cubicBezTo>
                      <a:pt x="1612089" y="85920"/>
                      <a:pt x="1615217" y="81229"/>
                      <a:pt x="1630073" y="77319"/>
                    </a:cubicBezTo>
                    <a:cubicBezTo>
                      <a:pt x="1699665" y="60899"/>
                      <a:pt x="1768474" y="43697"/>
                      <a:pt x="1838065" y="26494"/>
                    </a:cubicBezTo>
                    <a:cubicBezTo>
                      <a:pt x="1847448" y="55425"/>
                      <a:pt x="1958481" y="236832"/>
                      <a:pt x="1985067" y="308769"/>
                    </a:cubicBezTo>
                    <a:cubicBezTo>
                      <a:pt x="1995232" y="332227"/>
                      <a:pt x="2003051" y="358812"/>
                      <a:pt x="2006961" y="386180"/>
                    </a:cubicBezTo>
                    <a:close/>
                  </a:path>
                </a:pathLst>
              </a:custGeom>
              <a:solidFill>
                <a:srgbClr val="FDD3A2"/>
              </a:solidFill>
              <a:ln w="45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49" name="Freeform: Shape 13">
                <a:extLst>
                  <a:ext uri="{FF2B5EF4-FFF2-40B4-BE49-F238E27FC236}">
                    <a16:creationId xmlns="" xmlns:a16="http://schemas.microsoft.com/office/drawing/2014/main" id="{7FD77334-0218-427E-9E41-5B7823103B16}"/>
                  </a:ext>
                </a:extLst>
              </p:cNvPr>
              <p:cNvSpPr/>
              <p:nvPr/>
            </p:nvSpPr>
            <p:spPr>
              <a:xfrm>
                <a:off x="6620349" y="5853439"/>
                <a:ext cx="802580" cy="251468"/>
              </a:xfrm>
              <a:custGeom>
                <a:avLst/>
                <a:gdLst>
                  <a:gd name="connsiteX0" fmla="*/ 0 w 991480"/>
                  <a:gd name="connsiteY0" fmla="*/ 4101 h 310655"/>
                  <a:gd name="connsiteX1" fmla="*/ 297131 w 991480"/>
                  <a:gd name="connsiteY1" fmla="*/ 50234 h 310655"/>
                  <a:gd name="connsiteX2" fmla="*/ 376888 w 991480"/>
                  <a:gd name="connsiteY2" fmla="*/ 72128 h 310655"/>
                  <a:gd name="connsiteX3" fmla="*/ 406601 w 991480"/>
                  <a:gd name="connsiteY3" fmla="*/ 65873 h 310655"/>
                  <a:gd name="connsiteX4" fmla="*/ 541874 w 991480"/>
                  <a:gd name="connsiteY4" fmla="*/ 13484 h 310655"/>
                  <a:gd name="connsiteX5" fmla="*/ 817893 w 991480"/>
                  <a:gd name="connsiteY5" fmla="*/ 29122 h 310655"/>
                  <a:gd name="connsiteX6" fmla="*/ 960204 w 991480"/>
                  <a:gd name="connsiteY6" fmla="*/ 108096 h 310655"/>
                  <a:gd name="connsiteX7" fmla="*/ 991481 w 991480"/>
                  <a:gd name="connsiteY7" fmla="*/ 169869 h 310655"/>
                  <a:gd name="connsiteX8" fmla="*/ 830404 w 991480"/>
                  <a:gd name="connsiteY8" fmla="*/ 289503 h 310655"/>
                  <a:gd name="connsiteX9" fmla="*/ 670110 w 991480"/>
                  <a:gd name="connsiteY9" fmla="*/ 304360 h 310655"/>
                  <a:gd name="connsiteX10" fmla="*/ 553603 w 991480"/>
                  <a:gd name="connsiteY10" fmla="*/ 262917 h 310655"/>
                  <a:gd name="connsiteX11" fmla="*/ 394090 w 991480"/>
                  <a:gd name="connsiteY11" fmla="*/ 210529 h 310655"/>
                  <a:gd name="connsiteX12" fmla="*/ 244743 w 991480"/>
                  <a:gd name="connsiteY12" fmla="*/ 200363 h 310655"/>
                  <a:gd name="connsiteX13" fmla="*/ 23458 w 991480"/>
                  <a:gd name="connsiteY13" fmla="*/ 66655 h 310655"/>
                  <a:gd name="connsiteX14" fmla="*/ 0 w 991480"/>
                  <a:gd name="connsiteY14" fmla="*/ 4101 h 310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91480" h="310655">
                    <a:moveTo>
                      <a:pt x="0" y="4101"/>
                    </a:moveTo>
                    <a:cubicBezTo>
                      <a:pt x="103996" y="-11538"/>
                      <a:pt x="200173" y="20521"/>
                      <a:pt x="297131" y="50234"/>
                    </a:cubicBezTo>
                    <a:cubicBezTo>
                      <a:pt x="323717" y="58054"/>
                      <a:pt x="349520" y="68219"/>
                      <a:pt x="376888" y="72128"/>
                    </a:cubicBezTo>
                    <a:cubicBezTo>
                      <a:pt x="387835" y="73692"/>
                      <a:pt x="398000" y="72910"/>
                      <a:pt x="406601" y="65873"/>
                    </a:cubicBezTo>
                    <a:cubicBezTo>
                      <a:pt x="444915" y="30686"/>
                      <a:pt x="492613" y="18957"/>
                      <a:pt x="541874" y="13484"/>
                    </a:cubicBezTo>
                    <a:cubicBezTo>
                      <a:pt x="634923" y="3319"/>
                      <a:pt x="727190" y="3319"/>
                      <a:pt x="817893" y="29122"/>
                    </a:cubicBezTo>
                    <a:cubicBezTo>
                      <a:pt x="871064" y="44761"/>
                      <a:pt x="920325" y="67436"/>
                      <a:pt x="960204" y="108096"/>
                    </a:cubicBezTo>
                    <a:cubicBezTo>
                      <a:pt x="976624" y="125299"/>
                      <a:pt x="989135" y="145629"/>
                      <a:pt x="991481" y="169869"/>
                    </a:cubicBezTo>
                    <a:cubicBezTo>
                      <a:pt x="949256" y="225385"/>
                      <a:pt x="893740" y="261354"/>
                      <a:pt x="830404" y="289503"/>
                    </a:cubicBezTo>
                    <a:cubicBezTo>
                      <a:pt x="778015" y="312961"/>
                      <a:pt x="724062" y="315307"/>
                      <a:pt x="670110" y="304360"/>
                    </a:cubicBezTo>
                    <a:cubicBezTo>
                      <a:pt x="630231" y="296541"/>
                      <a:pt x="592699" y="276992"/>
                      <a:pt x="553603" y="262917"/>
                    </a:cubicBezTo>
                    <a:cubicBezTo>
                      <a:pt x="501214" y="244152"/>
                      <a:pt x="449607" y="219912"/>
                      <a:pt x="394090" y="210529"/>
                    </a:cubicBezTo>
                    <a:cubicBezTo>
                      <a:pt x="344829" y="202710"/>
                      <a:pt x="294786" y="196454"/>
                      <a:pt x="244743" y="200363"/>
                    </a:cubicBezTo>
                    <a:cubicBezTo>
                      <a:pt x="137619" y="209747"/>
                      <a:pt x="71937" y="152666"/>
                      <a:pt x="23458" y="66655"/>
                    </a:cubicBezTo>
                    <a:cubicBezTo>
                      <a:pt x="14075" y="46325"/>
                      <a:pt x="782" y="27558"/>
                      <a:pt x="0" y="410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50" name="Freeform: Shape 14">
                <a:extLst>
                  <a:ext uri="{FF2B5EF4-FFF2-40B4-BE49-F238E27FC236}">
                    <a16:creationId xmlns="" xmlns:a16="http://schemas.microsoft.com/office/drawing/2014/main" id="{0BFA73D0-3C4D-41F1-A41F-872B4E3CE588}"/>
                  </a:ext>
                </a:extLst>
              </p:cNvPr>
              <p:cNvSpPr/>
              <p:nvPr/>
            </p:nvSpPr>
            <p:spPr>
              <a:xfrm>
                <a:off x="5239252" y="1692542"/>
                <a:ext cx="540027" cy="440656"/>
              </a:xfrm>
              <a:custGeom>
                <a:avLst/>
                <a:gdLst>
                  <a:gd name="connsiteX0" fmla="*/ 655253 w 667131"/>
                  <a:gd name="connsiteY0" fmla="*/ 365208 h 544371"/>
                  <a:gd name="connsiteX1" fmla="*/ 648216 w 667131"/>
                  <a:gd name="connsiteY1" fmla="*/ 303436 h 544371"/>
                  <a:gd name="connsiteX2" fmla="*/ 573933 w 667131"/>
                  <a:gd name="connsiteY2" fmla="*/ 251047 h 544371"/>
                  <a:gd name="connsiteX3" fmla="*/ 310424 w 667131"/>
                  <a:gd name="connsiteY3" fmla="*/ 222116 h 544371"/>
                  <a:gd name="connsiteX4" fmla="*/ 215811 w 667131"/>
                  <a:gd name="connsiteY4" fmla="*/ 226808 h 544371"/>
                  <a:gd name="connsiteX5" fmla="*/ 161858 w 667131"/>
                  <a:gd name="connsiteY5" fmla="*/ 298745 h 544371"/>
                  <a:gd name="connsiteX6" fmla="*/ 165768 w 667131"/>
                  <a:gd name="connsiteY6" fmla="*/ 369118 h 544371"/>
                  <a:gd name="connsiteX7" fmla="*/ 143092 w 667131"/>
                  <a:gd name="connsiteY7" fmla="*/ 412124 h 544371"/>
                  <a:gd name="connsiteX8" fmla="*/ 110251 w 667131"/>
                  <a:gd name="connsiteY8" fmla="*/ 484843 h 544371"/>
                  <a:gd name="connsiteX9" fmla="*/ 114943 w 667131"/>
                  <a:gd name="connsiteY9" fmla="*/ 520029 h 544371"/>
                  <a:gd name="connsiteX10" fmla="*/ 99304 w 667131"/>
                  <a:gd name="connsiteY10" fmla="*/ 543487 h 544371"/>
                  <a:gd name="connsiteX11" fmla="*/ 78974 w 667131"/>
                  <a:gd name="connsiteY11" fmla="*/ 529413 h 544371"/>
                  <a:gd name="connsiteX12" fmla="*/ 11729 w 667131"/>
                  <a:gd name="connsiteY12" fmla="*/ 446529 h 544371"/>
                  <a:gd name="connsiteX13" fmla="*/ 0 w 667131"/>
                  <a:gd name="connsiteY13" fmla="*/ 438709 h 544371"/>
                  <a:gd name="connsiteX14" fmla="*/ 12511 w 667131"/>
                  <a:gd name="connsiteY14" fmla="*/ 289362 h 544371"/>
                  <a:gd name="connsiteX15" fmla="*/ 150911 w 667131"/>
                  <a:gd name="connsiteY15" fmla="*/ 51657 h 544371"/>
                  <a:gd name="connsiteX16" fmla="*/ 601300 w 667131"/>
                  <a:gd name="connsiteY16" fmla="*/ 121248 h 544371"/>
                  <a:gd name="connsiteX17" fmla="*/ 662290 w 667131"/>
                  <a:gd name="connsiteY17" fmla="*/ 344096 h 544371"/>
                  <a:gd name="connsiteX18" fmla="*/ 655253 w 667131"/>
                  <a:gd name="connsiteY18" fmla="*/ 365208 h 54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67131" h="544371">
                    <a:moveTo>
                      <a:pt x="655253" y="365208"/>
                    </a:moveTo>
                    <a:cubicBezTo>
                      <a:pt x="655253" y="344096"/>
                      <a:pt x="653689" y="323766"/>
                      <a:pt x="648216" y="303436"/>
                    </a:cubicBezTo>
                    <a:cubicBezTo>
                      <a:pt x="638832" y="266686"/>
                      <a:pt x="616939" y="247138"/>
                      <a:pt x="573933" y="251047"/>
                    </a:cubicBezTo>
                    <a:cubicBezTo>
                      <a:pt x="483229" y="260430"/>
                      <a:pt x="397218" y="240100"/>
                      <a:pt x="310424" y="222116"/>
                    </a:cubicBezTo>
                    <a:cubicBezTo>
                      <a:pt x="279147" y="215861"/>
                      <a:pt x="247088" y="216643"/>
                      <a:pt x="215811" y="226808"/>
                    </a:cubicBezTo>
                    <a:cubicBezTo>
                      <a:pt x="178279" y="238537"/>
                      <a:pt x="161858" y="259649"/>
                      <a:pt x="161858" y="298745"/>
                    </a:cubicBezTo>
                    <a:cubicBezTo>
                      <a:pt x="161858" y="322203"/>
                      <a:pt x="164204" y="345660"/>
                      <a:pt x="165768" y="369118"/>
                    </a:cubicBezTo>
                    <a:cubicBezTo>
                      <a:pt x="167332" y="388666"/>
                      <a:pt x="161077" y="403523"/>
                      <a:pt x="143092" y="412124"/>
                    </a:cubicBezTo>
                    <a:cubicBezTo>
                      <a:pt x="111033" y="426980"/>
                      <a:pt x="104778" y="452784"/>
                      <a:pt x="110251" y="484843"/>
                    </a:cubicBezTo>
                    <a:cubicBezTo>
                      <a:pt x="111815" y="496572"/>
                      <a:pt x="112597" y="508301"/>
                      <a:pt x="114943" y="520029"/>
                    </a:cubicBezTo>
                    <a:cubicBezTo>
                      <a:pt x="118071" y="534104"/>
                      <a:pt x="115725" y="540359"/>
                      <a:pt x="99304" y="543487"/>
                    </a:cubicBezTo>
                    <a:cubicBezTo>
                      <a:pt x="85230" y="545833"/>
                      <a:pt x="81320" y="544269"/>
                      <a:pt x="78974" y="529413"/>
                    </a:cubicBezTo>
                    <a:cubicBezTo>
                      <a:pt x="72719" y="489534"/>
                      <a:pt x="40660" y="468422"/>
                      <a:pt x="11729" y="446529"/>
                    </a:cubicBezTo>
                    <a:cubicBezTo>
                      <a:pt x="7819" y="443401"/>
                      <a:pt x="3910" y="441055"/>
                      <a:pt x="0" y="438709"/>
                    </a:cubicBezTo>
                    <a:cubicBezTo>
                      <a:pt x="6255" y="389448"/>
                      <a:pt x="4692" y="339405"/>
                      <a:pt x="12511" y="289362"/>
                    </a:cubicBezTo>
                    <a:cubicBezTo>
                      <a:pt x="28149" y="191621"/>
                      <a:pt x="62554" y="106391"/>
                      <a:pt x="150911" y="51657"/>
                    </a:cubicBezTo>
                    <a:cubicBezTo>
                      <a:pt x="276019" y="-25754"/>
                      <a:pt x="487921" y="-26536"/>
                      <a:pt x="601300" y="121248"/>
                    </a:cubicBezTo>
                    <a:cubicBezTo>
                      <a:pt x="652125" y="187711"/>
                      <a:pt x="678711" y="259649"/>
                      <a:pt x="662290" y="344096"/>
                    </a:cubicBezTo>
                    <a:cubicBezTo>
                      <a:pt x="660726" y="351134"/>
                      <a:pt x="660726" y="358953"/>
                      <a:pt x="655253" y="365208"/>
                    </a:cubicBezTo>
                    <a:close/>
                  </a:path>
                </a:pathLst>
              </a:custGeom>
              <a:solidFill>
                <a:srgbClr val="000101"/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51" name="Freeform: Shape 15">
                <a:extLst>
                  <a:ext uri="{FF2B5EF4-FFF2-40B4-BE49-F238E27FC236}">
                    <a16:creationId xmlns="" xmlns:a16="http://schemas.microsoft.com/office/drawing/2014/main" id="{93A4500A-3282-4B36-9089-0A6446A26143}"/>
                  </a:ext>
                </a:extLst>
              </p:cNvPr>
              <p:cNvSpPr/>
              <p:nvPr/>
            </p:nvSpPr>
            <p:spPr>
              <a:xfrm>
                <a:off x="6032339" y="3912337"/>
                <a:ext cx="120893" cy="7363"/>
              </a:xfrm>
              <a:custGeom>
                <a:avLst/>
                <a:gdLst>
                  <a:gd name="connsiteX0" fmla="*/ 0 w 149347"/>
                  <a:gd name="connsiteY0" fmla="*/ 0 h 9096"/>
                  <a:gd name="connsiteX1" fmla="*/ 149348 w 149347"/>
                  <a:gd name="connsiteY1" fmla="*/ 5474 h 9096"/>
                  <a:gd name="connsiteX2" fmla="*/ 40660 w 149347"/>
                  <a:gd name="connsiteY2" fmla="*/ 6256 h 9096"/>
                  <a:gd name="connsiteX3" fmla="*/ 0 w 149347"/>
                  <a:gd name="connsiteY3" fmla="*/ 0 h 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347" h="9096">
                    <a:moveTo>
                      <a:pt x="0" y="0"/>
                    </a:moveTo>
                    <a:cubicBezTo>
                      <a:pt x="50043" y="1564"/>
                      <a:pt x="99304" y="3910"/>
                      <a:pt x="149348" y="5474"/>
                    </a:cubicBezTo>
                    <a:cubicBezTo>
                      <a:pt x="113379" y="10947"/>
                      <a:pt x="76629" y="9383"/>
                      <a:pt x="40660" y="6256"/>
                    </a:cubicBezTo>
                    <a:cubicBezTo>
                      <a:pt x="27367" y="4692"/>
                      <a:pt x="11729" y="14857"/>
                      <a:pt x="0" y="0"/>
                    </a:cubicBezTo>
                    <a:close/>
                  </a:path>
                </a:pathLst>
              </a:custGeom>
              <a:solidFill>
                <a:srgbClr val="120202"/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52" name="Freeform: Shape 16">
                <a:extLst>
                  <a:ext uri="{FF2B5EF4-FFF2-40B4-BE49-F238E27FC236}">
                    <a16:creationId xmlns="" xmlns:a16="http://schemas.microsoft.com/office/drawing/2014/main" id="{1FF2570B-D905-4EF8-A038-B36027176BB0}"/>
                  </a:ext>
                </a:extLst>
              </p:cNvPr>
              <p:cNvSpPr/>
              <p:nvPr/>
            </p:nvSpPr>
            <p:spPr>
              <a:xfrm>
                <a:off x="6620594" y="5630727"/>
                <a:ext cx="955329" cy="360217"/>
              </a:xfrm>
              <a:custGeom>
                <a:avLst/>
                <a:gdLst>
                  <a:gd name="connsiteX0" fmla="*/ 1131142 w 1180180"/>
                  <a:gd name="connsiteY0" fmla="*/ 129103 h 445000"/>
                  <a:gd name="connsiteX1" fmla="*/ 1022454 w 1180180"/>
                  <a:gd name="connsiteY1" fmla="*/ 82969 h 445000"/>
                  <a:gd name="connsiteX2" fmla="*/ 774584 w 1180180"/>
                  <a:gd name="connsiteY2" fmla="*/ 85 h 445000"/>
                  <a:gd name="connsiteX3" fmla="*/ 119331 w 1180180"/>
                  <a:gd name="connsiteY3" fmla="*/ 41527 h 445000"/>
                  <a:gd name="connsiteX4" fmla="*/ 77107 w 1180180"/>
                  <a:gd name="connsiteY4" fmla="*/ 21979 h 445000"/>
                  <a:gd name="connsiteX5" fmla="*/ 479 w 1180180"/>
                  <a:gd name="connsiteY5" fmla="*/ 279232 h 445000"/>
                  <a:gd name="connsiteX6" fmla="*/ 297610 w 1180180"/>
                  <a:gd name="connsiteY6" fmla="*/ 325366 h 445000"/>
                  <a:gd name="connsiteX7" fmla="*/ 377366 w 1180180"/>
                  <a:gd name="connsiteY7" fmla="*/ 347260 h 445000"/>
                  <a:gd name="connsiteX8" fmla="*/ 407079 w 1180180"/>
                  <a:gd name="connsiteY8" fmla="*/ 341005 h 445000"/>
                  <a:gd name="connsiteX9" fmla="*/ 542352 w 1180180"/>
                  <a:gd name="connsiteY9" fmla="*/ 288616 h 445000"/>
                  <a:gd name="connsiteX10" fmla="*/ 818372 w 1180180"/>
                  <a:gd name="connsiteY10" fmla="*/ 304254 h 445000"/>
                  <a:gd name="connsiteX11" fmla="*/ 960682 w 1180180"/>
                  <a:gd name="connsiteY11" fmla="*/ 383228 h 445000"/>
                  <a:gd name="connsiteX12" fmla="*/ 991959 w 1180180"/>
                  <a:gd name="connsiteY12" fmla="*/ 445000 h 445000"/>
                  <a:gd name="connsiteX13" fmla="*/ 1160073 w 1180180"/>
                  <a:gd name="connsiteY13" fmla="*/ 247955 h 445000"/>
                  <a:gd name="connsiteX14" fmla="*/ 1131142 w 1180180"/>
                  <a:gd name="connsiteY14" fmla="*/ 129103 h 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80180" h="445000">
                    <a:moveTo>
                      <a:pt x="1131142" y="129103"/>
                    </a:moveTo>
                    <a:cubicBezTo>
                      <a:pt x="1096737" y="109555"/>
                      <a:pt x="1059987" y="95480"/>
                      <a:pt x="1022454" y="82969"/>
                    </a:cubicBezTo>
                    <a:cubicBezTo>
                      <a:pt x="939570" y="54820"/>
                      <a:pt x="856686" y="27453"/>
                      <a:pt x="774584" y="85"/>
                    </a:cubicBezTo>
                    <a:cubicBezTo>
                      <a:pt x="759728" y="-2261"/>
                      <a:pt x="146699" y="44655"/>
                      <a:pt x="119331" y="41527"/>
                    </a:cubicBezTo>
                    <a:cubicBezTo>
                      <a:pt x="102911" y="39964"/>
                      <a:pt x="83363" y="39181"/>
                      <a:pt x="77107" y="21979"/>
                    </a:cubicBezTo>
                    <a:cubicBezTo>
                      <a:pt x="66160" y="-4606"/>
                      <a:pt x="-6559" y="244046"/>
                      <a:pt x="479" y="279232"/>
                    </a:cubicBezTo>
                    <a:cubicBezTo>
                      <a:pt x="104475" y="263594"/>
                      <a:pt x="200651" y="295653"/>
                      <a:pt x="297610" y="325366"/>
                    </a:cubicBezTo>
                    <a:cubicBezTo>
                      <a:pt x="324195" y="333185"/>
                      <a:pt x="349999" y="343350"/>
                      <a:pt x="377366" y="347260"/>
                    </a:cubicBezTo>
                    <a:cubicBezTo>
                      <a:pt x="388313" y="348824"/>
                      <a:pt x="398478" y="348042"/>
                      <a:pt x="407079" y="341005"/>
                    </a:cubicBezTo>
                    <a:cubicBezTo>
                      <a:pt x="445394" y="305818"/>
                      <a:pt x="493091" y="294089"/>
                      <a:pt x="542352" y="288616"/>
                    </a:cubicBezTo>
                    <a:cubicBezTo>
                      <a:pt x="635402" y="278451"/>
                      <a:pt x="727669" y="278451"/>
                      <a:pt x="818372" y="304254"/>
                    </a:cubicBezTo>
                    <a:cubicBezTo>
                      <a:pt x="871543" y="319893"/>
                      <a:pt x="920804" y="342568"/>
                      <a:pt x="960682" y="383228"/>
                    </a:cubicBezTo>
                    <a:cubicBezTo>
                      <a:pt x="977102" y="400431"/>
                      <a:pt x="989613" y="420760"/>
                      <a:pt x="991959" y="445000"/>
                    </a:cubicBezTo>
                    <a:cubicBezTo>
                      <a:pt x="1007597" y="427798"/>
                      <a:pt x="1126450" y="301908"/>
                      <a:pt x="1160073" y="247955"/>
                    </a:cubicBezTo>
                    <a:cubicBezTo>
                      <a:pt x="1193696" y="194002"/>
                      <a:pt x="1185876" y="160380"/>
                      <a:pt x="1131142" y="129103"/>
                    </a:cubicBezTo>
                    <a:close/>
                  </a:path>
                </a:pathLst>
              </a:custGeom>
              <a:solidFill>
                <a:srgbClr val="000101"/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</p:grpSp>
      <p:sp>
        <p:nvSpPr>
          <p:cNvPr id="54" name="Text Box 59"/>
          <p:cNvSpPr txBox="1">
            <a:spLocks noChangeArrowheads="1"/>
          </p:cNvSpPr>
          <p:nvPr/>
        </p:nvSpPr>
        <p:spPr bwMode="auto">
          <a:xfrm>
            <a:off x="4652395" y="1987358"/>
            <a:ext cx="3486150" cy="415498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HTML 4.01 was released, focus shifted to XHTML and its stricter standards.</a:t>
            </a:r>
          </a:p>
        </p:txBody>
      </p:sp>
      <p:sp>
        <p:nvSpPr>
          <p:cNvPr id="55" name="Text Box 60"/>
          <p:cNvSpPr txBox="1">
            <a:spLocks noChangeArrowheads="1"/>
          </p:cNvSpPr>
          <p:nvPr/>
        </p:nvSpPr>
        <p:spPr bwMode="auto">
          <a:xfrm>
            <a:off x="4652395" y="2666014"/>
            <a:ext cx="3486150" cy="415498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450"/>
              </a:spcBef>
              <a:spcAft>
                <a:spcPts val="450"/>
              </a:spcAft>
            </a:pPr>
            <a:r>
              <a:rPr lang="en-US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XHTML 2.0 had very strict standards but was abandoned in 2009 in favor of HTML5.</a:t>
            </a:r>
          </a:p>
        </p:txBody>
      </p:sp>
      <p:sp>
        <p:nvSpPr>
          <p:cNvPr id="56" name="Text Box 57"/>
          <p:cNvSpPr txBox="1">
            <a:spLocks noChangeArrowheads="1"/>
          </p:cNvSpPr>
          <p:nvPr/>
        </p:nvSpPr>
        <p:spPr bwMode="auto">
          <a:xfrm>
            <a:off x="4652395" y="3329139"/>
            <a:ext cx="3486150" cy="577081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ts val="450"/>
              </a:spcBef>
              <a:spcAft>
                <a:spcPts val="450"/>
              </a:spcAft>
            </a:pPr>
            <a:r>
              <a:rPr lang="en-US" alt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HTML5 is much more tolerant and can handle markup from all the prior versions.  A working draft was released in 2012 and it is scheduled to be finalized by the end of  2014.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EFE215-65F3-4E85-B65B-AF3966216C5D}" type="slidenum">
              <a:rPr lang="en-US" smtClean="0"/>
              <a:t>43</a:t>
            </a:fld>
            <a:endParaRPr lang="en-US"/>
          </a:p>
        </p:txBody>
      </p:sp>
      <p:sp>
        <p:nvSpPr>
          <p:cNvPr id="57" name="Text Box 57"/>
          <p:cNvSpPr txBox="1">
            <a:spLocks noChangeArrowheads="1"/>
          </p:cNvSpPr>
          <p:nvPr/>
        </p:nvSpPr>
        <p:spPr bwMode="auto">
          <a:xfrm>
            <a:off x="4652395" y="4188264"/>
            <a:ext cx="3486150" cy="738664"/>
          </a:xfrm>
          <a:prstGeom prst="rect">
            <a:avLst/>
          </a:prstGeom>
          <a:solidFill>
            <a:srgbClr val="99CCFF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ts val="450"/>
              </a:spcBef>
              <a:spcAft>
                <a:spcPts val="450"/>
              </a:spcAft>
            </a:pPr>
            <a:r>
              <a:rPr lang="en-US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 continues to evolve, with ongoing developments and proposed features aiming to enhance its capabilities and address emerging needs. </a:t>
            </a:r>
            <a:r>
              <a:rPr lang="en-US" altLang="en-US" sz="105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far released versions are HTML5.2 in 2017, HTML5.3 in 2018.</a:t>
            </a:r>
            <a:endParaRPr lang="en-US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26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  <p:bldP spid="13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5" grpId="0"/>
      <p:bldP spid="27" grpId="0"/>
      <p:bldP spid="29" grpId="0"/>
      <p:bldP spid="31" grpId="0"/>
      <p:bldP spid="32" grpId="0"/>
      <p:bldP spid="54" grpId="0" animBg="1"/>
      <p:bldP spid="55" grpId="0" animBg="1"/>
      <p:bldP spid="56" grpId="0" animBg="1"/>
      <p:bldP spid="5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825" y="1437625"/>
            <a:ext cx="8228529" cy="3394472"/>
          </a:xfrm>
        </p:spPr>
        <p:txBody>
          <a:bodyPr/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Built-in 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audio and video support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(without plugins)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 controls and attributes</a:t>
            </a:r>
          </a:p>
          <a:p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Canvas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 way to draw directly on a web page)</a:t>
            </a:r>
          </a:p>
          <a:p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Drag and Drop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functionality</a:t>
            </a:r>
          </a:p>
          <a:p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for CSS3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 newer and more powerful version of CSS)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advanced features for web developers, such as </a:t>
            </a: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 and offline applications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89506" y="62598"/>
            <a:ext cx="8665579" cy="1267015"/>
            <a:chOff x="118547" y="83463"/>
            <a:chExt cx="11554105" cy="1689353"/>
          </a:xfrm>
        </p:grpSpPr>
        <p:grpSp>
          <p:nvGrpSpPr>
            <p:cNvPr id="33" name="Group 32"/>
            <p:cNvGrpSpPr/>
            <p:nvPr/>
          </p:nvGrpSpPr>
          <p:grpSpPr>
            <a:xfrm>
              <a:off x="118547" y="83463"/>
              <a:ext cx="9794745" cy="1689353"/>
              <a:chOff x="478586" y="33355"/>
              <a:chExt cx="9295190" cy="1689353"/>
            </a:xfrm>
          </p:grpSpPr>
          <p:sp>
            <p:nvSpPr>
              <p:cNvPr id="34" name="Rectangle 4">
                <a:extLst>
                  <a:ext uri="{FF2B5EF4-FFF2-40B4-BE49-F238E27FC236}">
                    <a16:creationId xmlns="" xmlns:a16="http://schemas.microsoft.com/office/drawing/2014/main" id="{FA7651F7-0BBD-4969-A57E-372FD04C3432}"/>
                  </a:ext>
                </a:extLst>
              </p:cNvPr>
              <p:cNvSpPr/>
              <p:nvPr/>
            </p:nvSpPr>
            <p:spPr>
              <a:xfrm flipH="1">
                <a:off x="478586" y="33355"/>
                <a:ext cx="9295190" cy="1689353"/>
              </a:xfrm>
              <a:prstGeom prst="rect">
                <a:avLst/>
              </a:prstGeom>
              <a:gradFill flip="none" rotWithShape="1">
                <a:gsLst>
                  <a:gs pos="42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A8A4BD5D-B1F2-49C6-A9AC-89A3E88A0BD9}"/>
                  </a:ext>
                </a:extLst>
              </p:cNvPr>
              <p:cNvSpPr txBox="1"/>
              <p:nvPr/>
            </p:nvSpPr>
            <p:spPr>
              <a:xfrm flipH="1">
                <a:off x="588696" y="508699"/>
                <a:ext cx="6859695" cy="830997"/>
              </a:xfrm>
              <a:prstGeom prst="rect">
                <a:avLst/>
              </a:prstGeom>
              <a:noFill/>
            </p:spPr>
            <p:txBody>
              <a:bodyPr wrap="square" lIns="36000" tIns="0" rIns="18000" bIns="0" rtlCol="0">
                <a:spAutoFit/>
              </a:bodyPr>
              <a:lstStyle/>
              <a:p>
                <a:pPr eaLnBrk="0" hangingPunct="0"/>
                <a:r>
                  <a:rPr lang="en-US" sz="4050" b="1" dirty="0">
                    <a:solidFill>
                      <a:prstClr val="white"/>
                    </a:solidFill>
                  </a:rPr>
                  <a:t>FEATURES</a:t>
                </a:r>
                <a:endParaRPr lang="en-IN" sz="4050" b="1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232">
              <a:extLst>
                <a:ext uri="{FF2B5EF4-FFF2-40B4-BE49-F238E27FC236}">
                  <a16:creationId xmlns="" xmlns:a16="http://schemas.microsoft.com/office/drawing/2014/main" id="{74A4E8C6-6B75-4689-A2C7-27D5A4055443}"/>
                </a:ext>
              </a:extLst>
            </p:cNvPr>
            <p:cNvGrpSpPr/>
            <p:nvPr/>
          </p:nvGrpSpPr>
          <p:grpSpPr>
            <a:xfrm>
              <a:off x="9913292" y="156876"/>
              <a:ext cx="1759360" cy="1471924"/>
              <a:chOff x="4693385" y="1691909"/>
              <a:chExt cx="2882538" cy="4412998"/>
            </a:xfrm>
          </p:grpSpPr>
          <p:sp>
            <p:nvSpPr>
              <p:cNvPr id="42" name="Freeform: Shape 6">
                <a:extLst>
                  <a:ext uri="{FF2B5EF4-FFF2-40B4-BE49-F238E27FC236}">
                    <a16:creationId xmlns="" xmlns:a16="http://schemas.microsoft.com/office/drawing/2014/main" id="{4C89C1FF-F08C-490A-879D-9B91A6890BF7}"/>
                  </a:ext>
                </a:extLst>
              </p:cNvPr>
              <p:cNvSpPr/>
              <p:nvPr/>
            </p:nvSpPr>
            <p:spPr>
              <a:xfrm>
                <a:off x="4734228" y="2457256"/>
                <a:ext cx="2162724" cy="2186794"/>
              </a:xfrm>
              <a:custGeom>
                <a:avLst/>
                <a:gdLst>
                  <a:gd name="connsiteX0" fmla="*/ 2671750 w 2671755"/>
                  <a:gd name="connsiteY0" fmla="*/ 2220579 h 2701490"/>
                  <a:gd name="connsiteX1" fmla="*/ 2391821 w 2671755"/>
                  <a:gd name="connsiteY1" fmla="*/ 2027444 h 2701490"/>
                  <a:gd name="connsiteX2" fmla="*/ 1756116 w 2671755"/>
                  <a:gd name="connsiteY2" fmla="*/ 1949252 h 2701490"/>
                  <a:gd name="connsiteX3" fmla="*/ 1485570 w 2671755"/>
                  <a:gd name="connsiteY3" fmla="*/ 187576 h 2701490"/>
                  <a:gd name="connsiteX4" fmla="*/ 1238482 w 2671755"/>
                  <a:gd name="connsiteY4" fmla="*/ 2259 h 2701490"/>
                  <a:gd name="connsiteX5" fmla="*/ 187576 w 2671755"/>
                  <a:gd name="connsiteY5" fmla="*/ 28063 h 2701490"/>
                  <a:gd name="connsiteX6" fmla="*/ 2259 w 2671755"/>
                  <a:gd name="connsiteY6" fmla="*/ 275151 h 2701490"/>
                  <a:gd name="connsiteX7" fmla="*/ 216507 w 2671755"/>
                  <a:gd name="connsiteY7" fmla="*/ 1768627 h 2701490"/>
                  <a:gd name="connsiteX8" fmla="*/ 220416 w 2671755"/>
                  <a:gd name="connsiteY8" fmla="*/ 1850729 h 2701490"/>
                  <a:gd name="connsiteX9" fmla="*/ 282188 w 2671755"/>
                  <a:gd name="connsiteY9" fmla="*/ 2273750 h 2701490"/>
                  <a:gd name="connsiteX10" fmla="*/ 580102 w 2671755"/>
                  <a:gd name="connsiteY10" fmla="*/ 2543514 h 2701490"/>
                  <a:gd name="connsiteX11" fmla="*/ 852212 w 2671755"/>
                  <a:gd name="connsiteY11" fmla="*/ 2562281 h 2701490"/>
                  <a:gd name="connsiteX12" fmla="*/ 1053948 w 2671755"/>
                  <a:gd name="connsiteY12" fmla="*/ 2616233 h 2701490"/>
                  <a:gd name="connsiteX13" fmla="*/ 1127449 w 2671755"/>
                  <a:gd name="connsiteY13" fmla="*/ 2663149 h 2701490"/>
                  <a:gd name="connsiteX14" fmla="*/ 1209551 w 2671755"/>
                  <a:gd name="connsiteY14" fmla="*/ 2696771 h 2701490"/>
                  <a:gd name="connsiteX15" fmla="*/ 1401905 w 2671755"/>
                  <a:gd name="connsiteY15" fmla="*/ 2685043 h 2701490"/>
                  <a:gd name="connsiteX16" fmla="*/ 2526312 w 2671755"/>
                  <a:gd name="connsiteY16" fmla="*/ 2345687 h 2701490"/>
                  <a:gd name="connsiteX17" fmla="*/ 2671750 w 2671755"/>
                  <a:gd name="connsiteY17" fmla="*/ 2220579 h 2701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671755" h="2701490">
                    <a:moveTo>
                      <a:pt x="2671750" y="2220579"/>
                    </a:moveTo>
                    <a:cubicBezTo>
                      <a:pt x="2638909" y="2073578"/>
                      <a:pt x="2539605" y="1993821"/>
                      <a:pt x="2391821" y="2027444"/>
                    </a:cubicBezTo>
                    <a:cubicBezTo>
                      <a:pt x="2391821" y="2027444"/>
                      <a:pt x="1760808" y="1980529"/>
                      <a:pt x="1756116" y="1949252"/>
                    </a:cubicBezTo>
                    <a:lnTo>
                      <a:pt x="1485570" y="187576"/>
                    </a:lnTo>
                    <a:cubicBezTo>
                      <a:pt x="1468368" y="67941"/>
                      <a:pt x="1357335" y="-14943"/>
                      <a:pt x="1238482" y="2259"/>
                    </a:cubicBezTo>
                    <a:lnTo>
                      <a:pt x="187576" y="28063"/>
                    </a:lnTo>
                    <a:cubicBezTo>
                      <a:pt x="67941" y="45265"/>
                      <a:pt x="-14943" y="156299"/>
                      <a:pt x="2259" y="275151"/>
                    </a:cubicBezTo>
                    <a:lnTo>
                      <a:pt x="216507" y="1768627"/>
                    </a:lnTo>
                    <a:cubicBezTo>
                      <a:pt x="218071" y="1795994"/>
                      <a:pt x="218853" y="1823362"/>
                      <a:pt x="220416" y="1850729"/>
                    </a:cubicBezTo>
                    <a:cubicBezTo>
                      <a:pt x="225890" y="1993821"/>
                      <a:pt x="239965" y="2136132"/>
                      <a:pt x="282188" y="2273750"/>
                    </a:cubicBezTo>
                    <a:cubicBezTo>
                      <a:pt x="328322" y="2423880"/>
                      <a:pt x="423717" y="2516929"/>
                      <a:pt x="580102" y="2543514"/>
                    </a:cubicBezTo>
                    <a:cubicBezTo>
                      <a:pt x="670023" y="2559153"/>
                      <a:pt x="760726" y="2560717"/>
                      <a:pt x="852212" y="2562281"/>
                    </a:cubicBezTo>
                    <a:cubicBezTo>
                      <a:pt x="924149" y="2563063"/>
                      <a:pt x="992958" y="2575573"/>
                      <a:pt x="1053948" y="2616233"/>
                    </a:cubicBezTo>
                    <a:cubicBezTo>
                      <a:pt x="1078188" y="2632654"/>
                      <a:pt x="1103209" y="2646728"/>
                      <a:pt x="1127449" y="2663149"/>
                    </a:cubicBezTo>
                    <a:cubicBezTo>
                      <a:pt x="1152471" y="2680351"/>
                      <a:pt x="1179838" y="2691298"/>
                      <a:pt x="1209551" y="2696771"/>
                    </a:cubicBezTo>
                    <a:cubicBezTo>
                      <a:pt x="1274451" y="2708500"/>
                      <a:pt x="1337787" y="2695990"/>
                      <a:pt x="1401905" y="2685043"/>
                    </a:cubicBezTo>
                    <a:cubicBezTo>
                      <a:pt x="1424580" y="2674096"/>
                      <a:pt x="2526312" y="2345687"/>
                      <a:pt x="2526312" y="2345687"/>
                    </a:cubicBezTo>
                    <a:cubicBezTo>
                      <a:pt x="2674878" y="2312847"/>
                      <a:pt x="2671750" y="2220579"/>
                      <a:pt x="2671750" y="2220579"/>
                    </a:cubicBezTo>
                    <a:close/>
                  </a:path>
                </a:pathLst>
              </a:custGeom>
              <a:solidFill>
                <a:srgbClr val="000101"/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43" name="Freeform: Shape 7">
                <a:extLst>
                  <a:ext uri="{FF2B5EF4-FFF2-40B4-BE49-F238E27FC236}">
                    <a16:creationId xmlns="" xmlns:a16="http://schemas.microsoft.com/office/drawing/2014/main" id="{3A5AAA6F-231F-4815-83E0-74C775FDCD58}"/>
                  </a:ext>
                </a:extLst>
              </p:cNvPr>
              <p:cNvSpPr/>
              <p:nvPr/>
            </p:nvSpPr>
            <p:spPr>
              <a:xfrm>
                <a:off x="5210056" y="1691909"/>
                <a:ext cx="570542" cy="1078586"/>
              </a:xfrm>
              <a:custGeom>
                <a:avLst/>
                <a:gdLst>
                  <a:gd name="connsiteX0" fmla="*/ 637368 w 704828"/>
                  <a:gd name="connsiteY0" fmla="*/ 121248 h 1332448"/>
                  <a:gd name="connsiteX1" fmla="*/ 186980 w 704828"/>
                  <a:gd name="connsiteY1" fmla="*/ 51657 h 1332448"/>
                  <a:gd name="connsiteX2" fmla="*/ 48579 w 704828"/>
                  <a:gd name="connsiteY2" fmla="*/ 289362 h 1332448"/>
                  <a:gd name="connsiteX3" fmla="*/ 36068 w 704828"/>
                  <a:gd name="connsiteY3" fmla="*/ 438709 h 1332448"/>
                  <a:gd name="connsiteX4" fmla="*/ 6355 w 704828"/>
                  <a:gd name="connsiteY4" fmla="*/ 467640 h 1332448"/>
                  <a:gd name="connsiteX5" fmla="*/ 17302 w 704828"/>
                  <a:gd name="connsiteY5" fmla="*/ 595094 h 1332448"/>
                  <a:gd name="connsiteX6" fmla="*/ 79856 w 704828"/>
                  <a:gd name="connsiteY6" fmla="*/ 696744 h 1332448"/>
                  <a:gd name="connsiteX7" fmla="*/ 98622 w 704828"/>
                  <a:gd name="connsiteY7" fmla="*/ 720984 h 1332448"/>
                  <a:gd name="connsiteX8" fmla="*/ 104878 w 704828"/>
                  <a:gd name="connsiteY8" fmla="*/ 817943 h 1332448"/>
                  <a:gd name="connsiteX9" fmla="*/ 68127 w 704828"/>
                  <a:gd name="connsiteY9" fmla="*/ 963381 h 1332448"/>
                  <a:gd name="connsiteX10" fmla="*/ 11047 w 704828"/>
                  <a:gd name="connsiteY10" fmla="*/ 1005605 h 1332448"/>
                  <a:gd name="connsiteX11" fmla="*/ 11828 w 704828"/>
                  <a:gd name="connsiteY11" fmla="*/ 1050174 h 1332448"/>
                  <a:gd name="connsiteX12" fmla="*/ 455962 w 704828"/>
                  <a:gd name="connsiteY12" fmla="*/ 1332449 h 1332448"/>
                  <a:gd name="connsiteX13" fmla="*/ 563085 w 704828"/>
                  <a:gd name="connsiteY13" fmla="*/ 1039227 h 1332448"/>
                  <a:gd name="connsiteX14" fmla="*/ 526335 w 704828"/>
                  <a:gd name="connsiteY14" fmla="*/ 1023589 h 1332448"/>
                  <a:gd name="connsiteX15" fmla="*/ 549793 w 704828"/>
                  <a:gd name="connsiteY15" fmla="*/ 953216 h 1332448"/>
                  <a:gd name="connsiteX16" fmla="*/ 568559 w 704828"/>
                  <a:gd name="connsiteY16" fmla="*/ 928976 h 1332448"/>
                  <a:gd name="connsiteX17" fmla="*/ 649097 w 704828"/>
                  <a:gd name="connsiteY17" fmla="*/ 767899 h 1332448"/>
                  <a:gd name="connsiteX18" fmla="*/ 677246 w 704828"/>
                  <a:gd name="connsiteY18" fmla="*/ 669377 h 1332448"/>
                  <a:gd name="connsiteX19" fmla="*/ 694449 w 704828"/>
                  <a:gd name="connsiteY19" fmla="*/ 366772 h 1332448"/>
                  <a:gd name="connsiteX20" fmla="*/ 701486 w 704828"/>
                  <a:gd name="connsiteY20" fmla="*/ 344878 h 1332448"/>
                  <a:gd name="connsiteX21" fmla="*/ 637368 w 704828"/>
                  <a:gd name="connsiteY21" fmla="*/ 121248 h 1332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04828" h="1332448">
                    <a:moveTo>
                      <a:pt x="637368" y="121248"/>
                    </a:moveTo>
                    <a:cubicBezTo>
                      <a:pt x="524771" y="-26536"/>
                      <a:pt x="312088" y="-25754"/>
                      <a:pt x="186980" y="51657"/>
                    </a:cubicBezTo>
                    <a:cubicBezTo>
                      <a:pt x="98622" y="106391"/>
                      <a:pt x="64217" y="191621"/>
                      <a:pt x="48579" y="289362"/>
                    </a:cubicBezTo>
                    <a:cubicBezTo>
                      <a:pt x="40760" y="338623"/>
                      <a:pt x="42324" y="388666"/>
                      <a:pt x="36068" y="438709"/>
                    </a:cubicBezTo>
                    <a:cubicBezTo>
                      <a:pt x="16520" y="437927"/>
                      <a:pt x="7919" y="448092"/>
                      <a:pt x="6355" y="467640"/>
                    </a:cubicBezTo>
                    <a:cubicBezTo>
                      <a:pt x="2445" y="510646"/>
                      <a:pt x="7137" y="553652"/>
                      <a:pt x="17302" y="595094"/>
                    </a:cubicBezTo>
                    <a:cubicBezTo>
                      <a:pt x="26685" y="634972"/>
                      <a:pt x="39978" y="674069"/>
                      <a:pt x="79856" y="696744"/>
                    </a:cubicBezTo>
                    <a:cubicBezTo>
                      <a:pt x="88457" y="701436"/>
                      <a:pt x="96276" y="710037"/>
                      <a:pt x="98622" y="720984"/>
                    </a:cubicBezTo>
                    <a:cubicBezTo>
                      <a:pt x="104096" y="753043"/>
                      <a:pt x="109569" y="785102"/>
                      <a:pt x="104878" y="817943"/>
                    </a:cubicBezTo>
                    <a:cubicBezTo>
                      <a:pt x="97840" y="867986"/>
                      <a:pt x="87675" y="916465"/>
                      <a:pt x="68127" y="963381"/>
                    </a:cubicBezTo>
                    <a:cubicBezTo>
                      <a:pt x="64999" y="970418"/>
                      <a:pt x="18084" y="1000131"/>
                      <a:pt x="11047" y="1005605"/>
                    </a:cubicBezTo>
                    <a:cubicBezTo>
                      <a:pt x="-3810" y="1016552"/>
                      <a:pt x="-3810" y="1039227"/>
                      <a:pt x="11828" y="1050174"/>
                    </a:cubicBezTo>
                    <a:cubicBezTo>
                      <a:pt x="124426" y="1128367"/>
                      <a:pt x="442669" y="1311337"/>
                      <a:pt x="455962" y="1332449"/>
                    </a:cubicBezTo>
                    <a:cubicBezTo>
                      <a:pt x="462217" y="1311337"/>
                      <a:pt x="550575" y="1039227"/>
                      <a:pt x="563085" y="1039227"/>
                    </a:cubicBezTo>
                    <a:cubicBezTo>
                      <a:pt x="556830" y="1034536"/>
                      <a:pt x="524771" y="1038445"/>
                      <a:pt x="526335" y="1023589"/>
                    </a:cubicBezTo>
                    <a:cubicBezTo>
                      <a:pt x="527899" y="997785"/>
                      <a:pt x="527899" y="972764"/>
                      <a:pt x="549793" y="953216"/>
                    </a:cubicBezTo>
                    <a:cubicBezTo>
                      <a:pt x="557612" y="946960"/>
                      <a:pt x="562303" y="936795"/>
                      <a:pt x="568559" y="928976"/>
                    </a:cubicBezTo>
                    <a:cubicBezTo>
                      <a:pt x="603745" y="879715"/>
                      <a:pt x="628767" y="824980"/>
                      <a:pt x="649097" y="767899"/>
                    </a:cubicBezTo>
                    <a:cubicBezTo>
                      <a:pt x="660826" y="735841"/>
                      <a:pt x="674901" y="704564"/>
                      <a:pt x="677246" y="669377"/>
                    </a:cubicBezTo>
                    <a:cubicBezTo>
                      <a:pt x="682720" y="568509"/>
                      <a:pt x="688975" y="467640"/>
                      <a:pt x="694449" y="366772"/>
                    </a:cubicBezTo>
                    <a:cubicBezTo>
                      <a:pt x="699140" y="360517"/>
                      <a:pt x="699922" y="352698"/>
                      <a:pt x="701486" y="344878"/>
                    </a:cubicBezTo>
                    <a:cubicBezTo>
                      <a:pt x="714779" y="259649"/>
                      <a:pt x="687411" y="187711"/>
                      <a:pt x="637368" y="121248"/>
                    </a:cubicBezTo>
                    <a:close/>
                  </a:path>
                </a:pathLst>
              </a:custGeom>
              <a:solidFill>
                <a:srgbClr val="FDD3A2"/>
              </a:solidFill>
              <a:ln w="45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44" name="Freeform: Shape 8">
                <a:extLst>
                  <a:ext uri="{FF2B5EF4-FFF2-40B4-BE49-F238E27FC236}">
                    <a16:creationId xmlns="" xmlns:a16="http://schemas.microsoft.com/office/drawing/2014/main" id="{5446C93F-A395-4199-9520-E123BDDC228F}"/>
                  </a:ext>
                </a:extLst>
              </p:cNvPr>
              <p:cNvSpPr/>
              <p:nvPr/>
            </p:nvSpPr>
            <p:spPr>
              <a:xfrm>
                <a:off x="4693385" y="2486211"/>
                <a:ext cx="1535685" cy="1796146"/>
              </a:xfrm>
              <a:custGeom>
                <a:avLst/>
                <a:gdLst>
                  <a:gd name="connsiteX0" fmla="*/ 1894930 w 1897132"/>
                  <a:gd name="connsiteY0" fmla="*/ 968917 h 2218898"/>
                  <a:gd name="connsiteX1" fmla="*/ 1703358 w 1897132"/>
                  <a:gd name="connsiteY1" fmla="*/ 455193 h 2218898"/>
                  <a:gd name="connsiteX2" fmla="*/ 1625166 w 1897132"/>
                  <a:gd name="connsiteY2" fmla="*/ 362144 h 2218898"/>
                  <a:gd name="connsiteX3" fmla="*/ 1236549 w 1897132"/>
                  <a:gd name="connsiteY3" fmla="*/ 172136 h 2218898"/>
                  <a:gd name="connsiteX4" fmla="*/ 1220911 w 1897132"/>
                  <a:gd name="connsiteY4" fmla="*/ 152588 h 2218898"/>
                  <a:gd name="connsiteX5" fmla="*/ 1213091 w 1897132"/>
                  <a:gd name="connsiteY5" fmla="*/ 69704 h 2218898"/>
                  <a:gd name="connsiteX6" fmla="*/ 1199799 w 1897132"/>
                  <a:gd name="connsiteY6" fmla="*/ 56411 h 2218898"/>
                  <a:gd name="connsiteX7" fmla="*/ 1181032 w 1897132"/>
                  <a:gd name="connsiteY7" fmla="*/ 55630 h 2218898"/>
                  <a:gd name="connsiteX8" fmla="*/ 1159138 w 1897132"/>
                  <a:gd name="connsiteY8" fmla="*/ 73614 h 2218898"/>
                  <a:gd name="connsiteX9" fmla="*/ 1092675 w 1897132"/>
                  <a:gd name="connsiteY9" fmla="*/ 349633 h 2218898"/>
                  <a:gd name="connsiteX10" fmla="*/ 952710 w 1897132"/>
                  <a:gd name="connsiteY10" fmla="*/ 126785 h 2218898"/>
                  <a:gd name="connsiteX11" fmla="*/ 646196 w 1897132"/>
                  <a:gd name="connsiteY11" fmla="*/ 7150 h 2218898"/>
                  <a:gd name="connsiteX12" fmla="*/ 579732 w 1897132"/>
                  <a:gd name="connsiteY12" fmla="*/ 7150 h 2218898"/>
                  <a:gd name="connsiteX13" fmla="*/ 560966 w 1897132"/>
                  <a:gd name="connsiteY13" fmla="*/ 74396 h 2218898"/>
                  <a:gd name="connsiteX14" fmla="*/ 542982 w 1897132"/>
                  <a:gd name="connsiteY14" fmla="*/ 97853 h 2218898"/>
                  <a:gd name="connsiteX15" fmla="*/ 121524 w 1897132"/>
                  <a:gd name="connsiteY15" fmla="*/ 367617 h 2218898"/>
                  <a:gd name="connsiteX16" fmla="*/ 1108 w 1897132"/>
                  <a:gd name="connsiteY16" fmla="*/ 756234 h 2218898"/>
                  <a:gd name="connsiteX17" fmla="*/ 15183 w 1897132"/>
                  <a:gd name="connsiteY17" fmla="*/ 1043200 h 2218898"/>
                  <a:gd name="connsiteX18" fmla="*/ 43332 w 1897132"/>
                  <a:gd name="connsiteY18" fmla="*/ 1065876 h 2218898"/>
                  <a:gd name="connsiteX19" fmla="*/ 545328 w 1897132"/>
                  <a:gd name="connsiteY19" fmla="*/ 972045 h 2218898"/>
                  <a:gd name="connsiteX20" fmla="*/ 453842 w 1897132"/>
                  <a:gd name="connsiteY20" fmla="*/ 1750842 h 2218898"/>
                  <a:gd name="connsiteX21" fmla="*/ 457752 w 1897132"/>
                  <a:gd name="connsiteY21" fmla="*/ 1857184 h 2218898"/>
                  <a:gd name="connsiteX22" fmla="*/ 553147 w 1897132"/>
                  <a:gd name="connsiteY22" fmla="*/ 2203576 h 2218898"/>
                  <a:gd name="connsiteX23" fmla="*/ 573477 w 1897132"/>
                  <a:gd name="connsiteY23" fmla="*/ 2217651 h 2218898"/>
                  <a:gd name="connsiteX24" fmla="*/ 605536 w 1897132"/>
                  <a:gd name="connsiteY24" fmla="*/ 2075341 h 2218898"/>
                  <a:gd name="connsiteX25" fmla="*/ 836986 w 1897132"/>
                  <a:gd name="connsiteY25" fmla="*/ 1801667 h 2218898"/>
                  <a:gd name="connsiteX26" fmla="*/ 836204 w 1897132"/>
                  <a:gd name="connsiteY26" fmla="*/ 1801667 h 2218898"/>
                  <a:gd name="connsiteX27" fmla="*/ 1803444 w 1897132"/>
                  <a:gd name="connsiteY27" fmla="*/ 1706272 h 2218898"/>
                  <a:gd name="connsiteX28" fmla="*/ 1656443 w 1897132"/>
                  <a:gd name="connsiteY28" fmla="*/ 1072132 h 2218898"/>
                  <a:gd name="connsiteX29" fmla="*/ 1671299 w 1897132"/>
                  <a:gd name="connsiteY29" fmla="*/ 1048674 h 2218898"/>
                  <a:gd name="connsiteX30" fmla="*/ 1879291 w 1897132"/>
                  <a:gd name="connsiteY30" fmla="*/ 997849 h 2218898"/>
                  <a:gd name="connsiteX31" fmla="*/ 1894930 w 1897132"/>
                  <a:gd name="connsiteY31" fmla="*/ 968917 h 221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7132" h="2218898">
                    <a:moveTo>
                      <a:pt x="1894930" y="968917"/>
                    </a:moveTo>
                    <a:cubicBezTo>
                      <a:pt x="1890238" y="954061"/>
                      <a:pt x="1779205" y="605322"/>
                      <a:pt x="1703358" y="455193"/>
                    </a:cubicBezTo>
                    <a:cubicBezTo>
                      <a:pt x="1684592" y="418443"/>
                      <a:pt x="1669735" y="382474"/>
                      <a:pt x="1625166" y="362144"/>
                    </a:cubicBezTo>
                    <a:cubicBezTo>
                      <a:pt x="1493802" y="301936"/>
                      <a:pt x="1365567" y="236254"/>
                      <a:pt x="1236549" y="172136"/>
                    </a:cubicBezTo>
                    <a:cubicBezTo>
                      <a:pt x="1227948" y="168227"/>
                      <a:pt x="1221692" y="163535"/>
                      <a:pt x="1220911" y="152588"/>
                    </a:cubicBezTo>
                    <a:cubicBezTo>
                      <a:pt x="1218565" y="125221"/>
                      <a:pt x="1214655" y="97071"/>
                      <a:pt x="1213091" y="69704"/>
                    </a:cubicBezTo>
                    <a:cubicBezTo>
                      <a:pt x="1212309" y="60321"/>
                      <a:pt x="1209964" y="55630"/>
                      <a:pt x="1199799" y="56411"/>
                    </a:cubicBezTo>
                    <a:cubicBezTo>
                      <a:pt x="1193543" y="56411"/>
                      <a:pt x="1187288" y="55630"/>
                      <a:pt x="1181032" y="55630"/>
                    </a:cubicBezTo>
                    <a:cubicBezTo>
                      <a:pt x="1168522" y="55630"/>
                      <a:pt x="1159138" y="57975"/>
                      <a:pt x="1159138" y="73614"/>
                    </a:cubicBezTo>
                    <a:cubicBezTo>
                      <a:pt x="1158357" y="151024"/>
                      <a:pt x="1098930" y="328521"/>
                      <a:pt x="1092675" y="349633"/>
                    </a:cubicBezTo>
                    <a:cubicBezTo>
                      <a:pt x="1076255" y="323830"/>
                      <a:pt x="983987" y="177610"/>
                      <a:pt x="952710" y="126785"/>
                    </a:cubicBezTo>
                    <a:cubicBezTo>
                      <a:pt x="947237" y="117402"/>
                      <a:pt x="653233" y="6368"/>
                      <a:pt x="646196" y="7150"/>
                    </a:cubicBezTo>
                    <a:cubicBezTo>
                      <a:pt x="623520" y="9496"/>
                      <a:pt x="595371" y="-10052"/>
                      <a:pt x="579732" y="7150"/>
                    </a:cubicBezTo>
                    <a:cubicBezTo>
                      <a:pt x="565658" y="22789"/>
                      <a:pt x="565658" y="50938"/>
                      <a:pt x="560966" y="74396"/>
                    </a:cubicBezTo>
                    <a:cubicBezTo>
                      <a:pt x="558620" y="85343"/>
                      <a:pt x="552365" y="92380"/>
                      <a:pt x="542982" y="97853"/>
                    </a:cubicBezTo>
                    <a:cubicBezTo>
                      <a:pt x="430385" y="159625"/>
                      <a:pt x="150456" y="330085"/>
                      <a:pt x="121524" y="367617"/>
                    </a:cubicBezTo>
                    <a:cubicBezTo>
                      <a:pt x="50369" y="459885"/>
                      <a:pt x="18310" y="625653"/>
                      <a:pt x="1108" y="756234"/>
                    </a:cubicBezTo>
                    <a:cubicBezTo>
                      <a:pt x="-4365" y="809405"/>
                      <a:pt x="12055" y="1000194"/>
                      <a:pt x="15183" y="1043200"/>
                    </a:cubicBezTo>
                    <a:cubicBezTo>
                      <a:pt x="16747" y="1063530"/>
                      <a:pt x="24566" y="1069786"/>
                      <a:pt x="43332" y="1065876"/>
                    </a:cubicBezTo>
                    <a:cubicBezTo>
                      <a:pt x="36295" y="1051019"/>
                      <a:pt x="484338" y="981428"/>
                      <a:pt x="545328" y="972045"/>
                    </a:cubicBezTo>
                    <a:cubicBezTo>
                      <a:pt x="560966" y="969699"/>
                      <a:pt x="467135" y="1753970"/>
                      <a:pt x="453842" y="1750842"/>
                    </a:cubicBezTo>
                    <a:cubicBezTo>
                      <a:pt x="454624" y="1786029"/>
                      <a:pt x="454624" y="1821997"/>
                      <a:pt x="457752" y="1857184"/>
                    </a:cubicBezTo>
                    <a:cubicBezTo>
                      <a:pt x="467135" y="1979164"/>
                      <a:pt x="482774" y="2098798"/>
                      <a:pt x="553147" y="2203576"/>
                    </a:cubicBezTo>
                    <a:cubicBezTo>
                      <a:pt x="559402" y="2212959"/>
                      <a:pt x="572695" y="2222343"/>
                      <a:pt x="573477" y="2217651"/>
                    </a:cubicBezTo>
                    <a:cubicBezTo>
                      <a:pt x="572695" y="2167608"/>
                      <a:pt x="585988" y="2120692"/>
                      <a:pt x="605536" y="2075341"/>
                    </a:cubicBezTo>
                    <a:cubicBezTo>
                      <a:pt x="656361" y="1961962"/>
                      <a:pt x="742373" y="1878296"/>
                      <a:pt x="836986" y="1801667"/>
                    </a:cubicBezTo>
                    <a:cubicBezTo>
                      <a:pt x="836986" y="1801667"/>
                      <a:pt x="836204" y="1801667"/>
                      <a:pt x="836204" y="1801667"/>
                    </a:cubicBezTo>
                    <a:cubicBezTo>
                      <a:pt x="945673" y="1781337"/>
                      <a:pt x="1807354" y="1721911"/>
                      <a:pt x="1803444" y="1706272"/>
                    </a:cubicBezTo>
                    <a:cubicBezTo>
                      <a:pt x="1775295" y="1578037"/>
                      <a:pt x="1684592" y="1201149"/>
                      <a:pt x="1656443" y="1072132"/>
                    </a:cubicBezTo>
                    <a:cubicBezTo>
                      <a:pt x="1653315" y="1057275"/>
                      <a:pt x="1656443" y="1052583"/>
                      <a:pt x="1671299" y="1048674"/>
                    </a:cubicBezTo>
                    <a:cubicBezTo>
                      <a:pt x="1740890" y="1032253"/>
                      <a:pt x="1809700" y="1015051"/>
                      <a:pt x="1879291" y="997849"/>
                    </a:cubicBezTo>
                    <a:cubicBezTo>
                      <a:pt x="1899621" y="995503"/>
                      <a:pt x="1898839" y="982992"/>
                      <a:pt x="1894930" y="968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45" name="Freeform: Shape 9">
                <a:extLst>
                  <a:ext uri="{FF2B5EF4-FFF2-40B4-BE49-F238E27FC236}">
                    <a16:creationId xmlns="" xmlns:a16="http://schemas.microsoft.com/office/drawing/2014/main" id="{86369F41-A9DE-42F0-9310-FE8673EAB5A1}"/>
                  </a:ext>
                </a:extLst>
              </p:cNvPr>
              <p:cNvSpPr/>
              <p:nvPr/>
            </p:nvSpPr>
            <p:spPr>
              <a:xfrm>
                <a:off x="5053516" y="4362997"/>
                <a:ext cx="1572883" cy="1669820"/>
              </a:xfrm>
              <a:custGeom>
                <a:avLst/>
                <a:gdLst>
                  <a:gd name="connsiteX0" fmla="*/ 1907462 w 1943085"/>
                  <a:gd name="connsiteY0" fmla="*/ 1491130 h 2062839"/>
                  <a:gd name="connsiteX1" fmla="*/ 1884004 w 1943085"/>
                  <a:gd name="connsiteY1" fmla="*/ 1471582 h 2062839"/>
                  <a:gd name="connsiteX2" fmla="*/ 1878531 w 1943085"/>
                  <a:gd name="connsiteY2" fmla="*/ 1437959 h 2062839"/>
                  <a:gd name="connsiteX3" fmla="*/ 1821450 w 1943085"/>
                  <a:gd name="connsiteY3" fmla="*/ 1380097 h 2062839"/>
                  <a:gd name="connsiteX4" fmla="*/ 1545431 w 1943085"/>
                  <a:gd name="connsiteY4" fmla="*/ 1334745 h 2062839"/>
                  <a:gd name="connsiteX5" fmla="*/ 1200602 w 1943085"/>
                  <a:gd name="connsiteY5" fmla="*/ 1280792 h 2062839"/>
                  <a:gd name="connsiteX6" fmla="*/ 1108335 w 1943085"/>
                  <a:gd name="connsiteY6" fmla="*/ 1261244 h 2062839"/>
                  <a:gd name="connsiteX7" fmla="*/ 1109117 w 1943085"/>
                  <a:gd name="connsiteY7" fmla="*/ 1254989 h 2062839"/>
                  <a:gd name="connsiteX8" fmla="*/ 1173234 w 1943085"/>
                  <a:gd name="connsiteY8" fmla="*/ 1245606 h 2062839"/>
                  <a:gd name="connsiteX9" fmla="*/ 1184181 w 1943085"/>
                  <a:gd name="connsiteY9" fmla="*/ 1249515 h 2062839"/>
                  <a:gd name="connsiteX10" fmla="*/ 1203730 w 1943085"/>
                  <a:gd name="connsiteY10" fmla="*/ 1264372 h 2062839"/>
                  <a:gd name="connsiteX11" fmla="*/ 1355423 w 1943085"/>
                  <a:gd name="connsiteY11" fmla="*/ 1259680 h 2062839"/>
                  <a:gd name="connsiteX12" fmla="*/ 1382790 w 1943085"/>
                  <a:gd name="connsiteY12" fmla="*/ 1222930 h 2062839"/>
                  <a:gd name="connsiteX13" fmla="*/ 1389828 w 1943085"/>
                  <a:gd name="connsiteY13" fmla="*/ 1169759 h 2062839"/>
                  <a:gd name="connsiteX14" fmla="*/ 1361678 w 1943085"/>
                  <a:gd name="connsiteY14" fmla="*/ 1109551 h 2062839"/>
                  <a:gd name="connsiteX15" fmla="*/ 1338221 w 1943085"/>
                  <a:gd name="connsiteY15" fmla="*/ 1070455 h 2062839"/>
                  <a:gd name="connsiteX16" fmla="*/ 1335875 w 1943085"/>
                  <a:gd name="connsiteY16" fmla="*/ 1041524 h 2062839"/>
                  <a:gd name="connsiteX17" fmla="*/ 1303816 w 1943085"/>
                  <a:gd name="connsiteY17" fmla="*/ 1029795 h 2062839"/>
                  <a:gd name="connsiteX18" fmla="*/ 1224060 w 1943085"/>
                  <a:gd name="connsiteY18" fmla="*/ 1075146 h 2062839"/>
                  <a:gd name="connsiteX19" fmla="*/ 1055164 w 1943085"/>
                  <a:gd name="connsiteY19" fmla="*/ 1167413 h 2062839"/>
                  <a:gd name="connsiteX20" fmla="*/ 1017631 w 1943085"/>
                  <a:gd name="connsiteY20" fmla="*/ 1143956 h 2062839"/>
                  <a:gd name="connsiteX21" fmla="*/ 1011376 w 1943085"/>
                  <a:gd name="connsiteY21" fmla="*/ 0 h 2062839"/>
                  <a:gd name="connsiteX22" fmla="*/ 816677 w 1943085"/>
                  <a:gd name="connsiteY22" fmla="*/ 0 h 2062839"/>
                  <a:gd name="connsiteX23" fmla="*/ 814331 w 1943085"/>
                  <a:gd name="connsiteY23" fmla="*/ 1155684 h 2062839"/>
                  <a:gd name="connsiteX24" fmla="*/ 803384 w 1943085"/>
                  <a:gd name="connsiteY24" fmla="*/ 1169759 h 2062839"/>
                  <a:gd name="connsiteX25" fmla="*/ 662638 w 1943085"/>
                  <a:gd name="connsiteY25" fmla="*/ 1156467 h 2062839"/>
                  <a:gd name="connsiteX26" fmla="*/ 356123 w 1943085"/>
                  <a:gd name="connsiteY26" fmla="*/ 1056380 h 2062839"/>
                  <a:gd name="connsiteX27" fmla="*/ 291223 w 1943085"/>
                  <a:gd name="connsiteY27" fmla="*/ 1079056 h 2062839"/>
                  <a:gd name="connsiteX28" fmla="*/ 286532 w 1943085"/>
                  <a:gd name="connsiteY28" fmla="*/ 1102514 h 2062839"/>
                  <a:gd name="connsiteX29" fmla="*/ 285750 w 1943085"/>
                  <a:gd name="connsiteY29" fmla="*/ 1211983 h 2062839"/>
                  <a:gd name="connsiteX30" fmla="*/ 303734 w 1943085"/>
                  <a:gd name="connsiteY30" fmla="*/ 1263590 h 2062839"/>
                  <a:gd name="connsiteX31" fmla="*/ 313899 w 1943085"/>
                  <a:gd name="connsiteY31" fmla="*/ 1287048 h 2062839"/>
                  <a:gd name="connsiteX32" fmla="*/ 342049 w 1943085"/>
                  <a:gd name="connsiteY32" fmla="*/ 1344129 h 2062839"/>
                  <a:gd name="connsiteX33" fmla="*/ 351432 w 1943085"/>
                  <a:gd name="connsiteY33" fmla="*/ 1362113 h 2062839"/>
                  <a:gd name="connsiteX34" fmla="*/ 336575 w 1943085"/>
                  <a:gd name="connsiteY34" fmla="*/ 1372278 h 2062839"/>
                  <a:gd name="connsiteX35" fmla="*/ 65247 w 1943085"/>
                  <a:gd name="connsiteY35" fmla="*/ 1437959 h 2062839"/>
                  <a:gd name="connsiteX36" fmla="*/ 348 w 1943085"/>
                  <a:gd name="connsiteY36" fmla="*/ 1513024 h 2062839"/>
                  <a:gd name="connsiteX37" fmla="*/ 348 w 1943085"/>
                  <a:gd name="connsiteY37" fmla="*/ 1624839 h 2062839"/>
                  <a:gd name="connsiteX38" fmla="*/ 21459 w 1943085"/>
                  <a:gd name="connsiteY38" fmla="*/ 1677228 h 2062839"/>
                  <a:gd name="connsiteX39" fmla="*/ 53518 w 1943085"/>
                  <a:gd name="connsiteY39" fmla="*/ 1735091 h 2062839"/>
                  <a:gd name="connsiteX40" fmla="*/ 68375 w 1943085"/>
                  <a:gd name="connsiteY40" fmla="*/ 1749947 h 2062839"/>
                  <a:gd name="connsiteX41" fmla="*/ 192701 w 1943085"/>
                  <a:gd name="connsiteY41" fmla="*/ 1731181 h 2062839"/>
                  <a:gd name="connsiteX42" fmla="*/ 234143 w 1943085"/>
                  <a:gd name="connsiteY42" fmla="*/ 1630313 h 2062839"/>
                  <a:gd name="connsiteX43" fmla="*/ 201302 w 1943085"/>
                  <a:gd name="connsiteY43" fmla="*/ 1574796 h 2062839"/>
                  <a:gd name="connsiteX44" fmla="*/ 191919 w 1943085"/>
                  <a:gd name="connsiteY44" fmla="*/ 1548992 h 2062839"/>
                  <a:gd name="connsiteX45" fmla="*/ 213813 w 1943085"/>
                  <a:gd name="connsiteY45" fmla="*/ 1538046 h 2062839"/>
                  <a:gd name="connsiteX46" fmla="*/ 491396 w 1943085"/>
                  <a:gd name="connsiteY46" fmla="*/ 1492694 h 2062839"/>
                  <a:gd name="connsiteX47" fmla="*/ 678276 w 1943085"/>
                  <a:gd name="connsiteY47" fmla="*/ 1459853 h 2062839"/>
                  <a:gd name="connsiteX48" fmla="*/ 819023 w 1943085"/>
                  <a:gd name="connsiteY48" fmla="*/ 1446560 h 2062839"/>
                  <a:gd name="connsiteX49" fmla="*/ 882358 w 1943085"/>
                  <a:gd name="connsiteY49" fmla="*/ 1495822 h 2062839"/>
                  <a:gd name="connsiteX50" fmla="*/ 954296 w 1943085"/>
                  <a:gd name="connsiteY50" fmla="*/ 1720234 h 2062839"/>
                  <a:gd name="connsiteX51" fmla="*/ 964461 w 1943085"/>
                  <a:gd name="connsiteY51" fmla="*/ 1858635 h 2062839"/>
                  <a:gd name="connsiteX52" fmla="*/ 958987 w 1943085"/>
                  <a:gd name="connsiteY52" fmla="*/ 1930572 h 2062839"/>
                  <a:gd name="connsiteX53" fmla="*/ 1091914 w 1943085"/>
                  <a:gd name="connsiteY53" fmla="*/ 2062717 h 2062839"/>
                  <a:gd name="connsiteX54" fmla="*/ 1237352 w 1943085"/>
                  <a:gd name="connsiteY54" fmla="*/ 1946992 h 2062839"/>
                  <a:gd name="connsiteX55" fmla="*/ 1227969 w 1943085"/>
                  <a:gd name="connsiteY55" fmla="*/ 1888348 h 2062839"/>
                  <a:gd name="connsiteX56" fmla="*/ 1144303 w 1943085"/>
                  <a:gd name="connsiteY56" fmla="*/ 1796863 h 2062839"/>
                  <a:gd name="connsiteX57" fmla="*/ 1130229 w 1943085"/>
                  <a:gd name="connsiteY57" fmla="*/ 1779660 h 2062839"/>
                  <a:gd name="connsiteX58" fmla="*/ 1042653 w 1943085"/>
                  <a:gd name="connsiteY58" fmla="*/ 1467673 h 2062839"/>
                  <a:gd name="connsiteX59" fmla="*/ 1073148 w 1943085"/>
                  <a:gd name="connsiteY59" fmla="*/ 1430140 h 2062839"/>
                  <a:gd name="connsiteX60" fmla="*/ 1090351 w 1943085"/>
                  <a:gd name="connsiteY60" fmla="*/ 1431704 h 2062839"/>
                  <a:gd name="connsiteX61" fmla="*/ 1293651 w 1943085"/>
                  <a:gd name="connsiteY61" fmla="*/ 1452816 h 2062839"/>
                  <a:gd name="connsiteX62" fmla="*/ 1704943 w 1943085"/>
                  <a:gd name="connsiteY62" fmla="*/ 1485657 h 2062839"/>
                  <a:gd name="connsiteX63" fmla="*/ 1746385 w 1943085"/>
                  <a:gd name="connsiteY63" fmla="*/ 1548211 h 2062839"/>
                  <a:gd name="connsiteX64" fmla="*/ 1747949 w 1943085"/>
                  <a:gd name="connsiteY64" fmla="*/ 1595126 h 2062839"/>
                  <a:gd name="connsiteX65" fmla="*/ 1771407 w 1943085"/>
                  <a:gd name="connsiteY65" fmla="*/ 1645169 h 2062839"/>
                  <a:gd name="connsiteX66" fmla="*/ 1792519 w 1943085"/>
                  <a:gd name="connsiteY66" fmla="*/ 1664718 h 2062839"/>
                  <a:gd name="connsiteX67" fmla="*/ 1878531 w 1943085"/>
                  <a:gd name="connsiteY67" fmla="*/ 1672537 h 2062839"/>
                  <a:gd name="connsiteX68" fmla="*/ 1916845 w 1943085"/>
                  <a:gd name="connsiteY68" fmla="*/ 1652989 h 2062839"/>
                  <a:gd name="connsiteX69" fmla="*/ 1937957 w 1943085"/>
                  <a:gd name="connsiteY69" fmla="*/ 1520843 h 2062839"/>
                  <a:gd name="connsiteX70" fmla="*/ 1907462 w 1943085"/>
                  <a:gd name="connsiteY70" fmla="*/ 1491130 h 206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1943085" h="2062839">
                    <a:moveTo>
                      <a:pt x="1907462" y="1491130"/>
                    </a:moveTo>
                    <a:cubicBezTo>
                      <a:pt x="1894169" y="1492694"/>
                      <a:pt x="1886350" y="1484093"/>
                      <a:pt x="1884004" y="1471582"/>
                    </a:cubicBezTo>
                    <a:cubicBezTo>
                      <a:pt x="1882440" y="1460635"/>
                      <a:pt x="1880876" y="1448906"/>
                      <a:pt x="1878531" y="1437959"/>
                    </a:cubicBezTo>
                    <a:cubicBezTo>
                      <a:pt x="1872275" y="1400427"/>
                      <a:pt x="1857418" y="1386352"/>
                      <a:pt x="1821450" y="1380097"/>
                    </a:cubicBezTo>
                    <a:cubicBezTo>
                      <a:pt x="1729183" y="1365240"/>
                      <a:pt x="1637698" y="1349602"/>
                      <a:pt x="1545431" y="1334745"/>
                    </a:cubicBezTo>
                    <a:cubicBezTo>
                      <a:pt x="1430488" y="1316761"/>
                      <a:pt x="1315545" y="1299559"/>
                      <a:pt x="1200602" y="1280792"/>
                    </a:cubicBezTo>
                    <a:cubicBezTo>
                      <a:pt x="1170107" y="1275319"/>
                      <a:pt x="1141176" y="1258117"/>
                      <a:pt x="1108335" y="1261244"/>
                    </a:cubicBezTo>
                    <a:cubicBezTo>
                      <a:pt x="1109117" y="1259680"/>
                      <a:pt x="1109117" y="1256553"/>
                      <a:pt x="1109117" y="1254989"/>
                    </a:cubicBezTo>
                    <a:cubicBezTo>
                      <a:pt x="1130229" y="1251861"/>
                      <a:pt x="1152123" y="1247951"/>
                      <a:pt x="1173234" y="1245606"/>
                    </a:cubicBezTo>
                    <a:cubicBezTo>
                      <a:pt x="1177144" y="1244824"/>
                      <a:pt x="1183399" y="1240914"/>
                      <a:pt x="1184181" y="1249515"/>
                    </a:cubicBezTo>
                    <a:cubicBezTo>
                      <a:pt x="1184963" y="1262026"/>
                      <a:pt x="1195910" y="1261244"/>
                      <a:pt x="1203730" y="1264372"/>
                    </a:cubicBezTo>
                    <a:cubicBezTo>
                      <a:pt x="1254555" y="1283138"/>
                      <a:pt x="1305380" y="1271409"/>
                      <a:pt x="1355423" y="1259680"/>
                    </a:cubicBezTo>
                    <a:cubicBezTo>
                      <a:pt x="1373407" y="1255771"/>
                      <a:pt x="1379663" y="1240132"/>
                      <a:pt x="1382790" y="1222930"/>
                    </a:cubicBezTo>
                    <a:cubicBezTo>
                      <a:pt x="1385918" y="1205728"/>
                      <a:pt x="1387482" y="1187744"/>
                      <a:pt x="1389828" y="1169759"/>
                    </a:cubicBezTo>
                    <a:cubicBezTo>
                      <a:pt x="1394519" y="1139264"/>
                      <a:pt x="1389046" y="1125190"/>
                      <a:pt x="1361678" y="1109551"/>
                    </a:cubicBezTo>
                    <a:cubicBezTo>
                      <a:pt x="1346040" y="1100950"/>
                      <a:pt x="1338221" y="1088439"/>
                      <a:pt x="1338221" y="1070455"/>
                    </a:cubicBezTo>
                    <a:cubicBezTo>
                      <a:pt x="1338221" y="1061072"/>
                      <a:pt x="1338221" y="1050907"/>
                      <a:pt x="1335875" y="1041524"/>
                    </a:cubicBezTo>
                    <a:cubicBezTo>
                      <a:pt x="1331183" y="1022757"/>
                      <a:pt x="1320236" y="1020412"/>
                      <a:pt x="1303816" y="1029795"/>
                    </a:cubicBezTo>
                    <a:cubicBezTo>
                      <a:pt x="1277230" y="1045433"/>
                      <a:pt x="1251427" y="1061072"/>
                      <a:pt x="1224060" y="1075146"/>
                    </a:cubicBezTo>
                    <a:cubicBezTo>
                      <a:pt x="1167761" y="1105642"/>
                      <a:pt x="1115372" y="1142392"/>
                      <a:pt x="1055164" y="1167413"/>
                    </a:cubicBezTo>
                    <a:cubicBezTo>
                      <a:pt x="1029360" y="1178360"/>
                      <a:pt x="1019195" y="1170541"/>
                      <a:pt x="1017631" y="1143956"/>
                    </a:cubicBezTo>
                    <a:cubicBezTo>
                      <a:pt x="1016068" y="1085311"/>
                      <a:pt x="1013722" y="58644"/>
                      <a:pt x="1011376" y="0"/>
                    </a:cubicBezTo>
                    <a:lnTo>
                      <a:pt x="816677" y="0"/>
                    </a:lnTo>
                    <a:cubicBezTo>
                      <a:pt x="815895" y="62554"/>
                      <a:pt x="815113" y="1093130"/>
                      <a:pt x="814331" y="1155684"/>
                    </a:cubicBezTo>
                    <a:cubicBezTo>
                      <a:pt x="814331" y="1162722"/>
                      <a:pt x="815113" y="1170541"/>
                      <a:pt x="803384" y="1169759"/>
                    </a:cubicBezTo>
                    <a:cubicBezTo>
                      <a:pt x="756469" y="1166632"/>
                      <a:pt x="708771" y="1171323"/>
                      <a:pt x="662638" y="1156467"/>
                    </a:cubicBezTo>
                    <a:cubicBezTo>
                      <a:pt x="560988" y="1122062"/>
                      <a:pt x="458555" y="1088439"/>
                      <a:pt x="356123" y="1056380"/>
                    </a:cubicBezTo>
                    <a:cubicBezTo>
                      <a:pt x="315463" y="1043088"/>
                      <a:pt x="309208" y="1046997"/>
                      <a:pt x="291223" y="1079056"/>
                    </a:cubicBezTo>
                    <a:cubicBezTo>
                      <a:pt x="286532" y="1086875"/>
                      <a:pt x="286532" y="1093913"/>
                      <a:pt x="286532" y="1102514"/>
                    </a:cubicBezTo>
                    <a:cubicBezTo>
                      <a:pt x="286532" y="1139264"/>
                      <a:pt x="287314" y="1175233"/>
                      <a:pt x="285750" y="1211983"/>
                    </a:cubicBezTo>
                    <a:cubicBezTo>
                      <a:pt x="284968" y="1231531"/>
                      <a:pt x="286532" y="1250298"/>
                      <a:pt x="303734" y="1263590"/>
                    </a:cubicBezTo>
                    <a:cubicBezTo>
                      <a:pt x="310772" y="1269063"/>
                      <a:pt x="316245" y="1278447"/>
                      <a:pt x="313899" y="1287048"/>
                    </a:cubicBezTo>
                    <a:cubicBezTo>
                      <a:pt x="306862" y="1315197"/>
                      <a:pt x="320937" y="1330836"/>
                      <a:pt x="342049" y="1344129"/>
                    </a:cubicBezTo>
                    <a:cubicBezTo>
                      <a:pt x="349086" y="1348038"/>
                      <a:pt x="352996" y="1354293"/>
                      <a:pt x="351432" y="1362113"/>
                    </a:cubicBezTo>
                    <a:cubicBezTo>
                      <a:pt x="350650" y="1370714"/>
                      <a:pt x="342830" y="1370714"/>
                      <a:pt x="336575" y="1372278"/>
                    </a:cubicBezTo>
                    <a:cubicBezTo>
                      <a:pt x="246654" y="1395735"/>
                      <a:pt x="156732" y="1421539"/>
                      <a:pt x="65247" y="1437959"/>
                    </a:cubicBezTo>
                    <a:cubicBezTo>
                      <a:pt x="24587" y="1444997"/>
                      <a:pt x="348" y="1478619"/>
                      <a:pt x="348" y="1513024"/>
                    </a:cubicBezTo>
                    <a:cubicBezTo>
                      <a:pt x="348" y="1550556"/>
                      <a:pt x="-434" y="1587307"/>
                      <a:pt x="348" y="1624839"/>
                    </a:cubicBezTo>
                    <a:cubicBezTo>
                      <a:pt x="348" y="1645169"/>
                      <a:pt x="7385" y="1662371"/>
                      <a:pt x="21459" y="1677228"/>
                    </a:cubicBezTo>
                    <a:cubicBezTo>
                      <a:pt x="37098" y="1692867"/>
                      <a:pt x="53518" y="1710069"/>
                      <a:pt x="53518" y="1735091"/>
                    </a:cubicBezTo>
                    <a:cubicBezTo>
                      <a:pt x="53518" y="1742910"/>
                      <a:pt x="62120" y="1746037"/>
                      <a:pt x="68375" y="1749947"/>
                    </a:cubicBezTo>
                    <a:cubicBezTo>
                      <a:pt x="100434" y="1771841"/>
                      <a:pt x="158296" y="1763240"/>
                      <a:pt x="192701" y="1731181"/>
                    </a:cubicBezTo>
                    <a:cubicBezTo>
                      <a:pt x="222414" y="1703814"/>
                      <a:pt x="230233" y="1666281"/>
                      <a:pt x="234143" y="1630313"/>
                    </a:cubicBezTo>
                    <a:cubicBezTo>
                      <a:pt x="236489" y="1607637"/>
                      <a:pt x="219286" y="1588871"/>
                      <a:pt x="201302" y="1574796"/>
                    </a:cubicBezTo>
                    <a:cubicBezTo>
                      <a:pt x="193483" y="1568540"/>
                      <a:pt x="189573" y="1559158"/>
                      <a:pt x="191919" y="1548992"/>
                    </a:cubicBezTo>
                    <a:cubicBezTo>
                      <a:pt x="195047" y="1537264"/>
                      <a:pt x="205994" y="1539610"/>
                      <a:pt x="213813" y="1538046"/>
                    </a:cubicBezTo>
                    <a:cubicBezTo>
                      <a:pt x="306080" y="1523189"/>
                      <a:pt x="399911" y="1516934"/>
                      <a:pt x="491396" y="1492694"/>
                    </a:cubicBezTo>
                    <a:cubicBezTo>
                      <a:pt x="552386" y="1476273"/>
                      <a:pt x="616504" y="1470018"/>
                      <a:pt x="678276" y="1459853"/>
                    </a:cubicBezTo>
                    <a:cubicBezTo>
                      <a:pt x="725192" y="1452034"/>
                      <a:pt x="771325" y="1440305"/>
                      <a:pt x="819023" y="1446560"/>
                    </a:cubicBezTo>
                    <a:cubicBezTo>
                      <a:pt x="848736" y="1451252"/>
                      <a:pt x="871412" y="1462199"/>
                      <a:pt x="882358" y="1495822"/>
                    </a:cubicBezTo>
                    <a:cubicBezTo>
                      <a:pt x="908162" y="1570104"/>
                      <a:pt x="931620" y="1645169"/>
                      <a:pt x="954296" y="1720234"/>
                    </a:cubicBezTo>
                    <a:cubicBezTo>
                      <a:pt x="968370" y="1766368"/>
                      <a:pt x="980099" y="1810937"/>
                      <a:pt x="964461" y="1858635"/>
                    </a:cubicBezTo>
                    <a:cubicBezTo>
                      <a:pt x="957423" y="1881310"/>
                      <a:pt x="957423" y="1906332"/>
                      <a:pt x="958987" y="1930572"/>
                    </a:cubicBezTo>
                    <a:cubicBezTo>
                      <a:pt x="962897" y="1997036"/>
                      <a:pt x="1024669" y="2058807"/>
                      <a:pt x="1091914" y="2062717"/>
                    </a:cubicBezTo>
                    <a:cubicBezTo>
                      <a:pt x="1154468" y="2065845"/>
                      <a:pt x="1227187" y="2008764"/>
                      <a:pt x="1237352" y="1946992"/>
                    </a:cubicBezTo>
                    <a:cubicBezTo>
                      <a:pt x="1241262" y="1926662"/>
                      <a:pt x="1237352" y="1907114"/>
                      <a:pt x="1227969" y="1888348"/>
                    </a:cubicBezTo>
                    <a:cubicBezTo>
                      <a:pt x="1209203" y="1849252"/>
                      <a:pt x="1177144" y="1821884"/>
                      <a:pt x="1144303" y="1796863"/>
                    </a:cubicBezTo>
                    <a:cubicBezTo>
                      <a:pt x="1137266" y="1791389"/>
                      <a:pt x="1132574" y="1787479"/>
                      <a:pt x="1130229" y="1779660"/>
                    </a:cubicBezTo>
                    <a:cubicBezTo>
                      <a:pt x="1098170" y="1676446"/>
                      <a:pt x="1063765" y="1574014"/>
                      <a:pt x="1042653" y="1467673"/>
                    </a:cubicBezTo>
                    <a:cubicBezTo>
                      <a:pt x="1035616" y="1434832"/>
                      <a:pt x="1039525" y="1430140"/>
                      <a:pt x="1073148" y="1430140"/>
                    </a:cubicBezTo>
                    <a:cubicBezTo>
                      <a:pt x="1078622" y="1430140"/>
                      <a:pt x="1084095" y="1430922"/>
                      <a:pt x="1090351" y="1431704"/>
                    </a:cubicBezTo>
                    <a:cubicBezTo>
                      <a:pt x="1158378" y="1438741"/>
                      <a:pt x="1225624" y="1447342"/>
                      <a:pt x="1293651" y="1452816"/>
                    </a:cubicBezTo>
                    <a:cubicBezTo>
                      <a:pt x="1430488" y="1463763"/>
                      <a:pt x="1568106" y="1472364"/>
                      <a:pt x="1704943" y="1485657"/>
                    </a:cubicBezTo>
                    <a:cubicBezTo>
                      <a:pt x="1762024" y="1491130"/>
                      <a:pt x="1762024" y="1491130"/>
                      <a:pt x="1746385" y="1548211"/>
                    </a:cubicBezTo>
                    <a:cubicBezTo>
                      <a:pt x="1741694" y="1563849"/>
                      <a:pt x="1737002" y="1581052"/>
                      <a:pt x="1747949" y="1595126"/>
                    </a:cubicBezTo>
                    <a:cubicBezTo>
                      <a:pt x="1759678" y="1609983"/>
                      <a:pt x="1767497" y="1626403"/>
                      <a:pt x="1771407" y="1645169"/>
                    </a:cubicBezTo>
                    <a:cubicBezTo>
                      <a:pt x="1773753" y="1656898"/>
                      <a:pt x="1780790" y="1661590"/>
                      <a:pt x="1792519" y="1664718"/>
                    </a:cubicBezTo>
                    <a:cubicBezTo>
                      <a:pt x="1820668" y="1670973"/>
                      <a:pt x="1849599" y="1670191"/>
                      <a:pt x="1878531" y="1672537"/>
                    </a:cubicBezTo>
                    <a:cubicBezTo>
                      <a:pt x="1898079" y="1674100"/>
                      <a:pt x="1908244" y="1665499"/>
                      <a:pt x="1916845" y="1652989"/>
                    </a:cubicBezTo>
                    <a:cubicBezTo>
                      <a:pt x="1944212" y="1612329"/>
                      <a:pt x="1948122" y="1566977"/>
                      <a:pt x="1937957" y="1520843"/>
                    </a:cubicBezTo>
                    <a:cubicBezTo>
                      <a:pt x="1937175" y="1504423"/>
                      <a:pt x="1928574" y="1488785"/>
                      <a:pt x="1907462" y="1491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46" name="Freeform: Shape 10">
                <a:extLst>
                  <a:ext uri="{FF2B5EF4-FFF2-40B4-BE49-F238E27FC236}">
                    <a16:creationId xmlns="" xmlns:a16="http://schemas.microsoft.com/office/drawing/2014/main" id="{3398FE71-1C7C-4282-898C-9F326A054367}"/>
                  </a:ext>
                </a:extLst>
              </p:cNvPr>
              <p:cNvSpPr/>
              <p:nvPr/>
            </p:nvSpPr>
            <p:spPr>
              <a:xfrm>
                <a:off x="5157576" y="3826889"/>
                <a:ext cx="2204599" cy="1836337"/>
              </a:xfrm>
              <a:custGeom>
                <a:avLst/>
                <a:gdLst>
                  <a:gd name="connsiteX0" fmla="*/ 2323913 w 2723485"/>
                  <a:gd name="connsiteY0" fmla="*/ 180625 h 2268548"/>
                  <a:gd name="connsiteX1" fmla="*/ 2609315 w 2723485"/>
                  <a:gd name="connsiteY1" fmla="*/ 362813 h 2268548"/>
                  <a:gd name="connsiteX2" fmla="*/ 2721130 w 2723485"/>
                  <a:gd name="connsiteY2" fmla="*/ 698259 h 2268548"/>
                  <a:gd name="connsiteX3" fmla="*/ 2581166 w 2723485"/>
                  <a:gd name="connsiteY3" fmla="*/ 2227703 h 2268548"/>
                  <a:gd name="connsiteX4" fmla="*/ 2538160 w 2723485"/>
                  <a:gd name="connsiteY4" fmla="*/ 2231613 h 2268548"/>
                  <a:gd name="connsiteX5" fmla="*/ 1925913 w 2723485"/>
                  <a:gd name="connsiteY5" fmla="*/ 2268363 h 2268548"/>
                  <a:gd name="connsiteX6" fmla="*/ 1883689 w 2723485"/>
                  <a:gd name="connsiteY6" fmla="*/ 2248815 h 2268548"/>
                  <a:gd name="connsiteX7" fmla="*/ 1789858 w 2723485"/>
                  <a:gd name="connsiteY7" fmla="*/ 1972014 h 2268548"/>
                  <a:gd name="connsiteX8" fmla="*/ 1701501 w 2723485"/>
                  <a:gd name="connsiteY8" fmla="*/ 1803118 h 2268548"/>
                  <a:gd name="connsiteX9" fmla="*/ 1379348 w 2723485"/>
                  <a:gd name="connsiteY9" fmla="*/ 1356639 h 2268548"/>
                  <a:gd name="connsiteX10" fmla="*/ 1256586 w 2723485"/>
                  <a:gd name="connsiteY10" fmla="*/ 1059508 h 2268548"/>
                  <a:gd name="connsiteX11" fmla="*/ 1232346 w 2723485"/>
                  <a:gd name="connsiteY11" fmla="*/ 1018848 h 2268548"/>
                  <a:gd name="connsiteX12" fmla="*/ 588040 w 2723485"/>
                  <a:gd name="connsiteY12" fmla="*/ 789744 h 2268548"/>
                  <a:gd name="connsiteX13" fmla="*/ 25054 w 2723485"/>
                  <a:gd name="connsiteY13" fmla="*/ 659163 h 2268548"/>
                  <a:gd name="connsiteX14" fmla="*/ 5506 w 2723485"/>
                  <a:gd name="connsiteY14" fmla="*/ 637269 h 2268548"/>
                  <a:gd name="connsiteX15" fmla="*/ 33 w 2723485"/>
                  <a:gd name="connsiteY15" fmla="*/ 558294 h 2268548"/>
                  <a:gd name="connsiteX16" fmla="*/ 32092 w 2723485"/>
                  <a:gd name="connsiteY16" fmla="*/ 415984 h 2268548"/>
                  <a:gd name="connsiteX17" fmla="*/ 263541 w 2723485"/>
                  <a:gd name="connsiteY17" fmla="*/ 142310 h 2268548"/>
                  <a:gd name="connsiteX18" fmla="*/ 1183085 w 2723485"/>
                  <a:gd name="connsiteY18" fmla="*/ 0 h 2268548"/>
                  <a:gd name="connsiteX19" fmla="*/ 2323913 w 2723485"/>
                  <a:gd name="connsiteY19" fmla="*/ 180625 h 2268548"/>
                  <a:gd name="connsiteX20" fmla="*/ 2148762 w 2723485"/>
                  <a:gd name="connsiteY20" fmla="*/ 1605291 h 2268548"/>
                  <a:gd name="connsiteX21" fmla="*/ 2080734 w 2723485"/>
                  <a:gd name="connsiteY21" fmla="*/ 921107 h 2268548"/>
                  <a:gd name="connsiteX22" fmla="*/ 1854758 w 2723485"/>
                  <a:gd name="connsiteY22" fmla="*/ 906251 h 2268548"/>
                  <a:gd name="connsiteX23" fmla="*/ 1843811 w 2723485"/>
                  <a:gd name="connsiteY23" fmla="*/ 927363 h 2268548"/>
                  <a:gd name="connsiteX24" fmla="*/ 2148762 w 2723485"/>
                  <a:gd name="connsiteY24" fmla="*/ 1605291 h 226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723485" h="2268548">
                    <a:moveTo>
                      <a:pt x="2323913" y="180625"/>
                    </a:moveTo>
                    <a:cubicBezTo>
                      <a:pt x="2429473" y="225976"/>
                      <a:pt x="2527995" y="279929"/>
                      <a:pt x="2609315" y="362813"/>
                    </a:cubicBezTo>
                    <a:cubicBezTo>
                      <a:pt x="2701582" y="456644"/>
                      <a:pt x="2732859" y="570023"/>
                      <a:pt x="2721130" y="698259"/>
                    </a:cubicBezTo>
                    <a:cubicBezTo>
                      <a:pt x="2709402" y="818675"/>
                      <a:pt x="2586640" y="2166713"/>
                      <a:pt x="2581166" y="2227703"/>
                    </a:cubicBezTo>
                    <a:cubicBezTo>
                      <a:pt x="2566309" y="2225358"/>
                      <a:pt x="2552235" y="2230831"/>
                      <a:pt x="2538160" y="2231613"/>
                    </a:cubicBezTo>
                    <a:cubicBezTo>
                      <a:pt x="2488117" y="2233959"/>
                      <a:pt x="1953281" y="2271491"/>
                      <a:pt x="1925913" y="2268363"/>
                    </a:cubicBezTo>
                    <a:cubicBezTo>
                      <a:pt x="1909493" y="2266800"/>
                      <a:pt x="1889945" y="2266017"/>
                      <a:pt x="1883689" y="2248815"/>
                    </a:cubicBezTo>
                    <a:cubicBezTo>
                      <a:pt x="1872742" y="2222230"/>
                      <a:pt x="1803151" y="1978269"/>
                      <a:pt x="1789858" y="1972014"/>
                    </a:cubicBezTo>
                    <a:cubicBezTo>
                      <a:pt x="1767182" y="1911806"/>
                      <a:pt x="1736687" y="1856289"/>
                      <a:pt x="1701501" y="1803118"/>
                    </a:cubicBezTo>
                    <a:cubicBezTo>
                      <a:pt x="1599851" y="1649861"/>
                      <a:pt x="1490381" y="1502859"/>
                      <a:pt x="1379348" y="1356639"/>
                    </a:cubicBezTo>
                    <a:cubicBezTo>
                      <a:pt x="1312102" y="1268282"/>
                      <a:pt x="1285517" y="1163504"/>
                      <a:pt x="1256586" y="1059508"/>
                    </a:cubicBezTo>
                    <a:cubicBezTo>
                      <a:pt x="1261277" y="1049343"/>
                      <a:pt x="1244857" y="1018848"/>
                      <a:pt x="1232346" y="1018848"/>
                    </a:cubicBezTo>
                    <a:cubicBezTo>
                      <a:pt x="1208888" y="1018848"/>
                      <a:pt x="651376" y="806946"/>
                      <a:pt x="588040" y="789744"/>
                    </a:cubicBezTo>
                    <a:cubicBezTo>
                      <a:pt x="554417" y="780361"/>
                      <a:pt x="75879" y="669327"/>
                      <a:pt x="25054" y="659163"/>
                    </a:cubicBezTo>
                    <a:cubicBezTo>
                      <a:pt x="10980" y="656035"/>
                      <a:pt x="6288" y="650561"/>
                      <a:pt x="5506" y="637269"/>
                    </a:cubicBezTo>
                    <a:cubicBezTo>
                      <a:pt x="5506" y="627886"/>
                      <a:pt x="10980" y="574715"/>
                      <a:pt x="33" y="558294"/>
                    </a:cubicBezTo>
                    <a:cubicBezTo>
                      <a:pt x="-749" y="508251"/>
                      <a:pt x="12544" y="461335"/>
                      <a:pt x="32092" y="415984"/>
                    </a:cubicBezTo>
                    <a:cubicBezTo>
                      <a:pt x="82917" y="302605"/>
                      <a:pt x="168928" y="218939"/>
                      <a:pt x="263541" y="142310"/>
                    </a:cubicBezTo>
                    <a:cubicBezTo>
                      <a:pt x="268233" y="140746"/>
                      <a:pt x="1126004" y="782"/>
                      <a:pt x="1183085" y="0"/>
                    </a:cubicBezTo>
                    <a:cubicBezTo>
                      <a:pt x="1199505" y="1564"/>
                      <a:pt x="2058840" y="105560"/>
                      <a:pt x="2323913" y="180625"/>
                    </a:cubicBezTo>
                    <a:close/>
                    <a:moveTo>
                      <a:pt x="2148762" y="1605291"/>
                    </a:moveTo>
                    <a:cubicBezTo>
                      <a:pt x="2146416" y="1552120"/>
                      <a:pt x="2085426" y="945347"/>
                      <a:pt x="2080734" y="921107"/>
                    </a:cubicBezTo>
                    <a:cubicBezTo>
                      <a:pt x="2077606" y="903123"/>
                      <a:pt x="1861795" y="905469"/>
                      <a:pt x="1854758" y="906251"/>
                    </a:cubicBezTo>
                    <a:cubicBezTo>
                      <a:pt x="1839119" y="907032"/>
                      <a:pt x="1835210" y="914070"/>
                      <a:pt x="1843811" y="927363"/>
                    </a:cubicBezTo>
                    <a:cubicBezTo>
                      <a:pt x="1856322" y="943783"/>
                      <a:pt x="2129214" y="1561503"/>
                      <a:pt x="2148762" y="160529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47" name="Freeform: Shape 11">
                <a:extLst>
                  <a:ext uri="{FF2B5EF4-FFF2-40B4-BE49-F238E27FC236}">
                    <a16:creationId xmlns="" xmlns:a16="http://schemas.microsoft.com/office/drawing/2014/main" id="{43BBDB91-06F6-4432-A6AC-A27EDFB44A6F}"/>
                  </a:ext>
                </a:extLst>
              </p:cNvPr>
              <p:cNvSpPr/>
              <p:nvPr/>
            </p:nvSpPr>
            <p:spPr>
              <a:xfrm>
                <a:off x="5570207" y="3198915"/>
                <a:ext cx="1894502" cy="866687"/>
              </a:xfrm>
              <a:custGeom>
                <a:avLst/>
                <a:gdLst>
                  <a:gd name="connsiteX0" fmla="*/ 1795395 w 2340403"/>
                  <a:gd name="connsiteY0" fmla="*/ 996280 h 1070675"/>
                  <a:gd name="connsiteX1" fmla="*/ 1771155 w 2340403"/>
                  <a:gd name="connsiteY1" fmla="*/ 1015046 h 1070675"/>
                  <a:gd name="connsiteX2" fmla="*/ 729632 w 2340403"/>
                  <a:gd name="connsiteY2" fmla="*/ 1069781 h 1070675"/>
                  <a:gd name="connsiteX3" fmla="*/ 577938 w 2340403"/>
                  <a:gd name="connsiteY3" fmla="*/ 1051014 h 1070675"/>
                  <a:gd name="connsiteX4" fmla="*/ 24336 w 2340403"/>
                  <a:gd name="connsiteY4" fmla="*/ 950928 h 1070675"/>
                  <a:gd name="connsiteX5" fmla="*/ 878 w 2340403"/>
                  <a:gd name="connsiteY5" fmla="*/ 921215 h 1070675"/>
                  <a:gd name="connsiteX6" fmla="*/ 878 w 2340403"/>
                  <a:gd name="connsiteY6" fmla="*/ 906358 h 1070675"/>
                  <a:gd name="connsiteX7" fmla="*/ 572465 w 2340403"/>
                  <a:gd name="connsiteY7" fmla="*/ 880555 h 1070675"/>
                  <a:gd name="connsiteX8" fmla="*/ 721812 w 2340403"/>
                  <a:gd name="connsiteY8" fmla="*/ 886028 h 1070675"/>
                  <a:gd name="connsiteX9" fmla="*/ 1229282 w 2340403"/>
                  <a:gd name="connsiteY9" fmla="*/ 37640 h 1070675"/>
                  <a:gd name="connsiteX10" fmla="*/ 1248830 w 2340403"/>
                  <a:gd name="connsiteY10" fmla="*/ 25911 h 1070675"/>
                  <a:gd name="connsiteX11" fmla="*/ 2323194 w 2340403"/>
                  <a:gd name="connsiteY11" fmla="*/ 890 h 1070675"/>
                  <a:gd name="connsiteX12" fmla="*/ 2340396 w 2340403"/>
                  <a:gd name="connsiteY12" fmla="*/ 3235 h 1070675"/>
                  <a:gd name="connsiteX13" fmla="*/ 1795395 w 2340403"/>
                  <a:gd name="connsiteY13" fmla="*/ 996280 h 107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40403" h="1070675">
                    <a:moveTo>
                      <a:pt x="1795395" y="996280"/>
                    </a:moveTo>
                    <a:cubicBezTo>
                      <a:pt x="1790703" y="1009572"/>
                      <a:pt x="1785230" y="1015046"/>
                      <a:pt x="1771155" y="1015046"/>
                    </a:cubicBezTo>
                    <a:cubicBezTo>
                      <a:pt x="1679670" y="1018955"/>
                      <a:pt x="804696" y="1062743"/>
                      <a:pt x="729632" y="1069781"/>
                    </a:cubicBezTo>
                    <a:cubicBezTo>
                      <a:pt x="677243" y="1074472"/>
                      <a:pt x="627982" y="1059616"/>
                      <a:pt x="577938" y="1051014"/>
                    </a:cubicBezTo>
                    <a:cubicBezTo>
                      <a:pt x="419208" y="1022865"/>
                      <a:pt x="50139" y="954056"/>
                      <a:pt x="24336" y="950928"/>
                    </a:cubicBezTo>
                    <a:cubicBezTo>
                      <a:pt x="6351" y="948582"/>
                      <a:pt x="-3032" y="941545"/>
                      <a:pt x="878" y="921215"/>
                    </a:cubicBezTo>
                    <a:cubicBezTo>
                      <a:pt x="1660" y="916523"/>
                      <a:pt x="878" y="911832"/>
                      <a:pt x="878" y="906358"/>
                    </a:cubicBezTo>
                    <a:cubicBezTo>
                      <a:pt x="75161" y="900103"/>
                      <a:pt x="524767" y="879773"/>
                      <a:pt x="572465" y="880555"/>
                    </a:cubicBezTo>
                    <a:cubicBezTo>
                      <a:pt x="572465" y="880555"/>
                      <a:pt x="685062" y="891502"/>
                      <a:pt x="721812" y="886028"/>
                    </a:cubicBezTo>
                    <a:cubicBezTo>
                      <a:pt x="728850" y="882119"/>
                      <a:pt x="1197223" y="92375"/>
                      <a:pt x="1229282" y="37640"/>
                    </a:cubicBezTo>
                    <a:cubicBezTo>
                      <a:pt x="1233973" y="29039"/>
                      <a:pt x="1239447" y="25911"/>
                      <a:pt x="1248830" y="25911"/>
                    </a:cubicBezTo>
                    <a:cubicBezTo>
                      <a:pt x="1392704" y="26693"/>
                      <a:pt x="2244220" y="890"/>
                      <a:pt x="2323194" y="890"/>
                    </a:cubicBezTo>
                    <a:cubicBezTo>
                      <a:pt x="2329449" y="890"/>
                      <a:pt x="2337269" y="-2238"/>
                      <a:pt x="2340396" y="3235"/>
                    </a:cubicBezTo>
                    <a:cubicBezTo>
                      <a:pt x="2342742" y="11055"/>
                      <a:pt x="1799305" y="982205"/>
                      <a:pt x="1795395" y="99628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48" name="Freeform: Shape 12">
                <a:extLst>
                  <a:ext uri="{FF2B5EF4-FFF2-40B4-BE49-F238E27FC236}">
                    <a16:creationId xmlns="" xmlns:a16="http://schemas.microsoft.com/office/drawing/2014/main" id="{34A1F404-9720-48EF-8901-C09061ED8641}"/>
                  </a:ext>
                </a:extLst>
              </p:cNvPr>
              <p:cNvSpPr/>
              <p:nvPr/>
            </p:nvSpPr>
            <p:spPr>
              <a:xfrm>
                <a:off x="4726757" y="3273131"/>
                <a:ext cx="1624588" cy="643636"/>
              </a:xfrm>
              <a:custGeom>
                <a:avLst/>
                <a:gdLst>
                  <a:gd name="connsiteX0" fmla="*/ 2006961 w 2006960"/>
                  <a:gd name="connsiteY0" fmla="*/ 386180 h 795126"/>
                  <a:gd name="connsiteX1" fmla="*/ 1776293 w 2006960"/>
                  <a:gd name="connsiteY1" fmla="*/ 777142 h 795126"/>
                  <a:gd name="connsiteX2" fmla="*/ 1763000 w 2006960"/>
                  <a:gd name="connsiteY2" fmla="*/ 795126 h 795126"/>
                  <a:gd name="connsiteX3" fmla="*/ 1613653 w 2006960"/>
                  <a:gd name="connsiteY3" fmla="*/ 789653 h 795126"/>
                  <a:gd name="connsiteX4" fmla="*/ 1613653 w 2006960"/>
                  <a:gd name="connsiteY4" fmla="*/ 789653 h 795126"/>
                  <a:gd name="connsiteX5" fmla="*/ 1548753 w 2006960"/>
                  <a:gd name="connsiteY5" fmla="*/ 732572 h 795126"/>
                  <a:gd name="connsiteX6" fmla="*/ 1515912 w 2006960"/>
                  <a:gd name="connsiteY6" fmla="*/ 766977 h 795126"/>
                  <a:gd name="connsiteX7" fmla="*/ 1454922 w 2006960"/>
                  <a:gd name="connsiteY7" fmla="*/ 786525 h 795126"/>
                  <a:gd name="connsiteX8" fmla="*/ 412617 w 2006960"/>
                  <a:gd name="connsiteY8" fmla="*/ 777924 h 795126"/>
                  <a:gd name="connsiteX9" fmla="*/ 296110 w 2006960"/>
                  <a:gd name="connsiteY9" fmla="*/ 752902 h 795126"/>
                  <a:gd name="connsiteX10" fmla="*/ 219481 w 2006960"/>
                  <a:gd name="connsiteY10" fmla="*/ 701295 h 795126"/>
                  <a:gd name="connsiteX11" fmla="*/ 213226 w 2006960"/>
                  <a:gd name="connsiteY11" fmla="*/ 696604 h 795126"/>
                  <a:gd name="connsiteX12" fmla="*/ 157709 w 2006960"/>
                  <a:gd name="connsiteY12" fmla="*/ 598863 h 795126"/>
                  <a:gd name="connsiteX13" fmla="*/ 10707 w 2006960"/>
                  <a:gd name="connsiteY13" fmla="*/ 145347 h 795126"/>
                  <a:gd name="connsiteX14" fmla="*/ 2888 w 2006960"/>
                  <a:gd name="connsiteY14" fmla="*/ 94522 h 795126"/>
                  <a:gd name="connsiteX15" fmla="*/ 16963 w 2006960"/>
                  <a:gd name="connsiteY15" fmla="*/ 71064 h 795126"/>
                  <a:gd name="connsiteX16" fmla="*/ 321913 w 2006960"/>
                  <a:gd name="connsiteY16" fmla="*/ 28058 h 795126"/>
                  <a:gd name="connsiteX17" fmla="*/ 504884 w 2006960"/>
                  <a:gd name="connsiteY17" fmla="*/ 691 h 795126"/>
                  <a:gd name="connsiteX18" fmla="*/ 529905 w 2006960"/>
                  <a:gd name="connsiteY18" fmla="*/ 17893 h 795126"/>
                  <a:gd name="connsiteX19" fmla="*/ 566656 w 2006960"/>
                  <a:gd name="connsiteY19" fmla="*/ 251689 h 795126"/>
                  <a:gd name="connsiteX20" fmla="*/ 554927 w 2006960"/>
                  <a:gd name="connsiteY20" fmla="*/ 354903 h 795126"/>
                  <a:gd name="connsiteX21" fmla="*/ 567438 w 2006960"/>
                  <a:gd name="connsiteY21" fmla="*/ 379142 h 795126"/>
                  <a:gd name="connsiteX22" fmla="*/ 898974 w 2006960"/>
                  <a:gd name="connsiteY22" fmla="*/ 507378 h 795126"/>
                  <a:gd name="connsiteX23" fmla="*/ 1110875 w 2006960"/>
                  <a:gd name="connsiteY23" fmla="*/ 566804 h 795126"/>
                  <a:gd name="connsiteX24" fmla="*/ 1325123 w 2006960"/>
                  <a:gd name="connsiteY24" fmla="*/ 550384 h 795126"/>
                  <a:gd name="connsiteX25" fmla="*/ 1545625 w 2006960"/>
                  <a:gd name="connsiteY25" fmla="*/ 497995 h 795126"/>
                  <a:gd name="connsiteX26" fmla="*/ 1684026 w 2006960"/>
                  <a:gd name="connsiteY26" fmla="*/ 502686 h 795126"/>
                  <a:gd name="connsiteX27" fmla="*/ 1699665 w 2006960"/>
                  <a:gd name="connsiteY27" fmla="*/ 487048 h 795126"/>
                  <a:gd name="connsiteX28" fmla="*/ 1615217 w 2006960"/>
                  <a:gd name="connsiteY28" fmla="*/ 100777 h 795126"/>
                  <a:gd name="connsiteX29" fmla="*/ 1630073 w 2006960"/>
                  <a:gd name="connsiteY29" fmla="*/ 77319 h 795126"/>
                  <a:gd name="connsiteX30" fmla="*/ 1838065 w 2006960"/>
                  <a:gd name="connsiteY30" fmla="*/ 26494 h 795126"/>
                  <a:gd name="connsiteX31" fmla="*/ 1985067 w 2006960"/>
                  <a:gd name="connsiteY31" fmla="*/ 308769 h 795126"/>
                  <a:gd name="connsiteX32" fmla="*/ 2006961 w 2006960"/>
                  <a:gd name="connsiteY32" fmla="*/ 386180 h 79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06960" h="795126">
                    <a:moveTo>
                      <a:pt x="2006961" y="386180"/>
                    </a:moveTo>
                    <a:cubicBezTo>
                      <a:pt x="1963173" y="461244"/>
                      <a:pt x="1809134" y="721625"/>
                      <a:pt x="1776293" y="777142"/>
                    </a:cubicBezTo>
                    <a:cubicBezTo>
                      <a:pt x="1772383" y="783397"/>
                      <a:pt x="1770038" y="791216"/>
                      <a:pt x="1763000" y="795126"/>
                    </a:cubicBezTo>
                    <a:cubicBezTo>
                      <a:pt x="1712957" y="793562"/>
                      <a:pt x="1663696" y="791216"/>
                      <a:pt x="1613653" y="789653"/>
                    </a:cubicBezTo>
                    <a:lnTo>
                      <a:pt x="1613653" y="789653"/>
                    </a:lnTo>
                    <a:cubicBezTo>
                      <a:pt x="1594105" y="769323"/>
                      <a:pt x="1568301" y="756030"/>
                      <a:pt x="1548753" y="732572"/>
                    </a:cubicBezTo>
                    <a:cubicBezTo>
                      <a:pt x="1542498" y="751338"/>
                      <a:pt x="1529987" y="759939"/>
                      <a:pt x="1515912" y="766977"/>
                    </a:cubicBezTo>
                    <a:cubicBezTo>
                      <a:pt x="1496364" y="776360"/>
                      <a:pt x="1475252" y="780270"/>
                      <a:pt x="1454922" y="786525"/>
                    </a:cubicBezTo>
                    <a:cubicBezTo>
                      <a:pt x="1390804" y="781833"/>
                      <a:pt x="466569" y="790434"/>
                      <a:pt x="412617" y="777924"/>
                    </a:cubicBezTo>
                    <a:cubicBezTo>
                      <a:pt x="373520" y="769323"/>
                      <a:pt x="335206" y="759157"/>
                      <a:pt x="296110" y="752902"/>
                    </a:cubicBezTo>
                    <a:cubicBezTo>
                      <a:pt x="261705" y="747429"/>
                      <a:pt x="232774" y="737264"/>
                      <a:pt x="219481" y="701295"/>
                    </a:cubicBezTo>
                    <a:cubicBezTo>
                      <a:pt x="218699" y="698949"/>
                      <a:pt x="215571" y="698167"/>
                      <a:pt x="213226" y="696604"/>
                    </a:cubicBezTo>
                    <a:cubicBezTo>
                      <a:pt x="199151" y="661417"/>
                      <a:pt x="176475" y="630922"/>
                      <a:pt x="157709" y="598863"/>
                    </a:cubicBezTo>
                    <a:cubicBezTo>
                      <a:pt x="113921" y="522234"/>
                      <a:pt x="19308" y="217284"/>
                      <a:pt x="10707" y="145347"/>
                    </a:cubicBezTo>
                    <a:cubicBezTo>
                      <a:pt x="8361" y="128145"/>
                      <a:pt x="2888" y="111724"/>
                      <a:pt x="2888" y="94522"/>
                    </a:cubicBezTo>
                    <a:cubicBezTo>
                      <a:pt x="-4149" y="79665"/>
                      <a:pt x="2106" y="72628"/>
                      <a:pt x="16963" y="71064"/>
                    </a:cubicBezTo>
                    <a:cubicBezTo>
                      <a:pt x="118613" y="56989"/>
                      <a:pt x="220263" y="42133"/>
                      <a:pt x="321913" y="28058"/>
                    </a:cubicBezTo>
                    <a:cubicBezTo>
                      <a:pt x="382903" y="19457"/>
                      <a:pt x="443893" y="10856"/>
                      <a:pt x="504884" y="691"/>
                    </a:cubicBezTo>
                    <a:cubicBezTo>
                      <a:pt x="520522" y="-1655"/>
                      <a:pt x="525996" y="1473"/>
                      <a:pt x="529905" y="17893"/>
                    </a:cubicBezTo>
                    <a:cubicBezTo>
                      <a:pt x="548671" y="94522"/>
                      <a:pt x="564310" y="171932"/>
                      <a:pt x="566656" y="251689"/>
                    </a:cubicBezTo>
                    <a:cubicBezTo>
                      <a:pt x="567438" y="286093"/>
                      <a:pt x="565874" y="321280"/>
                      <a:pt x="554927" y="354903"/>
                    </a:cubicBezTo>
                    <a:cubicBezTo>
                      <a:pt x="551017" y="367413"/>
                      <a:pt x="554145" y="373669"/>
                      <a:pt x="567438" y="379142"/>
                    </a:cubicBezTo>
                    <a:cubicBezTo>
                      <a:pt x="677689" y="422930"/>
                      <a:pt x="787158" y="468282"/>
                      <a:pt x="898974" y="507378"/>
                    </a:cubicBezTo>
                    <a:cubicBezTo>
                      <a:pt x="968565" y="531617"/>
                      <a:pt x="1037374" y="556639"/>
                      <a:pt x="1110875" y="566804"/>
                    </a:cubicBezTo>
                    <a:cubicBezTo>
                      <a:pt x="1183594" y="576969"/>
                      <a:pt x="1254749" y="571496"/>
                      <a:pt x="1325123" y="550384"/>
                    </a:cubicBezTo>
                    <a:cubicBezTo>
                      <a:pt x="1397842" y="528490"/>
                      <a:pt x="1469779" y="505814"/>
                      <a:pt x="1545625" y="497995"/>
                    </a:cubicBezTo>
                    <a:cubicBezTo>
                      <a:pt x="1591759" y="493303"/>
                      <a:pt x="1638674" y="493303"/>
                      <a:pt x="1684026" y="502686"/>
                    </a:cubicBezTo>
                    <a:cubicBezTo>
                      <a:pt x="1699665" y="505814"/>
                      <a:pt x="1703574" y="502686"/>
                      <a:pt x="1699665" y="487048"/>
                    </a:cubicBezTo>
                    <a:cubicBezTo>
                      <a:pt x="1671515" y="358812"/>
                      <a:pt x="1643366" y="229795"/>
                      <a:pt x="1615217" y="100777"/>
                    </a:cubicBezTo>
                    <a:cubicBezTo>
                      <a:pt x="1612089" y="85920"/>
                      <a:pt x="1615217" y="81229"/>
                      <a:pt x="1630073" y="77319"/>
                    </a:cubicBezTo>
                    <a:cubicBezTo>
                      <a:pt x="1699665" y="60899"/>
                      <a:pt x="1768474" y="43697"/>
                      <a:pt x="1838065" y="26494"/>
                    </a:cubicBezTo>
                    <a:cubicBezTo>
                      <a:pt x="1847448" y="55425"/>
                      <a:pt x="1958481" y="236832"/>
                      <a:pt x="1985067" y="308769"/>
                    </a:cubicBezTo>
                    <a:cubicBezTo>
                      <a:pt x="1995232" y="332227"/>
                      <a:pt x="2003051" y="358812"/>
                      <a:pt x="2006961" y="386180"/>
                    </a:cubicBezTo>
                    <a:close/>
                  </a:path>
                </a:pathLst>
              </a:custGeom>
              <a:solidFill>
                <a:srgbClr val="FDD3A2"/>
              </a:solidFill>
              <a:ln w="45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49" name="Freeform: Shape 13">
                <a:extLst>
                  <a:ext uri="{FF2B5EF4-FFF2-40B4-BE49-F238E27FC236}">
                    <a16:creationId xmlns="" xmlns:a16="http://schemas.microsoft.com/office/drawing/2014/main" id="{7FD77334-0218-427E-9E41-5B7823103B16}"/>
                  </a:ext>
                </a:extLst>
              </p:cNvPr>
              <p:cNvSpPr/>
              <p:nvPr/>
            </p:nvSpPr>
            <p:spPr>
              <a:xfrm>
                <a:off x="6620349" y="5853439"/>
                <a:ext cx="802580" cy="251468"/>
              </a:xfrm>
              <a:custGeom>
                <a:avLst/>
                <a:gdLst>
                  <a:gd name="connsiteX0" fmla="*/ 0 w 991480"/>
                  <a:gd name="connsiteY0" fmla="*/ 4101 h 310655"/>
                  <a:gd name="connsiteX1" fmla="*/ 297131 w 991480"/>
                  <a:gd name="connsiteY1" fmla="*/ 50234 h 310655"/>
                  <a:gd name="connsiteX2" fmla="*/ 376888 w 991480"/>
                  <a:gd name="connsiteY2" fmla="*/ 72128 h 310655"/>
                  <a:gd name="connsiteX3" fmla="*/ 406601 w 991480"/>
                  <a:gd name="connsiteY3" fmla="*/ 65873 h 310655"/>
                  <a:gd name="connsiteX4" fmla="*/ 541874 w 991480"/>
                  <a:gd name="connsiteY4" fmla="*/ 13484 h 310655"/>
                  <a:gd name="connsiteX5" fmla="*/ 817893 w 991480"/>
                  <a:gd name="connsiteY5" fmla="*/ 29122 h 310655"/>
                  <a:gd name="connsiteX6" fmla="*/ 960204 w 991480"/>
                  <a:gd name="connsiteY6" fmla="*/ 108096 h 310655"/>
                  <a:gd name="connsiteX7" fmla="*/ 991481 w 991480"/>
                  <a:gd name="connsiteY7" fmla="*/ 169869 h 310655"/>
                  <a:gd name="connsiteX8" fmla="*/ 830404 w 991480"/>
                  <a:gd name="connsiteY8" fmla="*/ 289503 h 310655"/>
                  <a:gd name="connsiteX9" fmla="*/ 670110 w 991480"/>
                  <a:gd name="connsiteY9" fmla="*/ 304360 h 310655"/>
                  <a:gd name="connsiteX10" fmla="*/ 553603 w 991480"/>
                  <a:gd name="connsiteY10" fmla="*/ 262917 h 310655"/>
                  <a:gd name="connsiteX11" fmla="*/ 394090 w 991480"/>
                  <a:gd name="connsiteY11" fmla="*/ 210529 h 310655"/>
                  <a:gd name="connsiteX12" fmla="*/ 244743 w 991480"/>
                  <a:gd name="connsiteY12" fmla="*/ 200363 h 310655"/>
                  <a:gd name="connsiteX13" fmla="*/ 23458 w 991480"/>
                  <a:gd name="connsiteY13" fmla="*/ 66655 h 310655"/>
                  <a:gd name="connsiteX14" fmla="*/ 0 w 991480"/>
                  <a:gd name="connsiteY14" fmla="*/ 4101 h 310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91480" h="310655">
                    <a:moveTo>
                      <a:pt x="0" y="4101"/>
                    </a:moveTo>
                    <a:cubicBezTo>
                      <a:pt x="103996" y="-11538"/>
                      <a:pt x="200173" y="20521"/>
                      <a:pt x="297131" y="50234"/>
                    </a:cubicBezTo>
                    <a:cubicBezTo>
                      <a:pt x="323717" y="58054"/>
                      <a:pt x="349520" y="68219"/>
                      <a:pt x="376888" y="72128"/>
                    </a:cubicBezTo>
                    <a:cubicBezTo>
                      <a:pt x="387835" y="73692"/>
                      <a:pt x="398000" y="72910"/>
                      <a:pt x="406601" y="65873"/>
                    </a:cubicBezTo>
                    <a:cubicBezTo>
                      <a:pt x="444915" y="30686"/>
                      <a:pt x="492613" y="18957"/>
                      <a:pt x="541874" y="13484"/>
                    </a:cubicBezTo>
                    <a:cubicBezTo>
                      <a:pt x="634923" y="3319"/>
                      <a:pt x="727190" y="3319"/>
                      <a:pt x="817893" y="29122"/>
                    </a:cubicBezTo>
                    <a:cubicBezTo>
                      <a:pt x="871064" y="44761"/>
                      <a:pt x="920325" y="67436"/>
                      <a:pt x="960204" y="108096"/>
                    </a:cubicBezTo>
                    <a:cubicBezTo>
                      <a:pt x="976624" y="125299"/>
                      <a:pt x="989135" y="145629"/>
                      <a:pt x="991481" y="169869"/>
                    </a:cubicBezTo>
                    <a:cubicBezTo>
                      <a:pt x="949256" y="225385"/>
                      <a:pt x="893740" y="261354"/>
                      <a:pt x="830404" y="289503"/>
                    </a:cubicBezTo>
                    <a:cubicBezTo>
                      <a:pt x="778015" y="312961"/>
                      <a:pt x="724062" y="315307"/>
                      <a:pt x="670110" y="304360"/>
                    </a:cubicBezTo>
                    <a:cubicBezTo>
                      <a:pt x="630231" y="296541"/>
                      <a:pt x="592699" y="276992"/>
                      <a:pt x="553603" y="262917"/>
                    </a:cubicBezTo>
                    <a:cubicBezTo>
                      <a:pt x="501214" y="244152"/>
                      <a:pt x="449607" y="219912"/>
                      <a:pt x="394090" y="210529"/>
                    </a:cubicBezTo>
                    <a:cubicBezTo>
                      <a:pt x="344829" y="202710"/>
                      <a:pt x="294786" y="196454"/>
                      <a:pt x="244743" y="200363"/>
                    </a:cubicBezTo>
                    <a:cubicBezTo>
                      <a:pt x="137619" y="209747"/>
                      <a:pt x="71937" y="152666"/>
                      <a:pt x="23458" y="66655"/>
                    </a:cubicBezTo>
                    <a:cubicBezTo>
                      <a:pt x="14075" y="46325"/>
                      <a:pt x="782" y="27558"/>
                      <a:pt x="0" y="410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50" name="Freeform: Shape 14">
                <a:extLst>
                  <a:ext uri="{FF2B5EF4-FFF2-40B4-BE49-F238E27FC236}">
                    <a16:creationId xmlns="" xmlns:a16="http://schemas.microsoft.com/office/drawing/2014/main" id="{0BFA73D0-3C4D-41F1-A41F-872B4E3CE588}"/>
                  </a:ext>
                </a:extLst>
              </p:cNvPr>
              <p:cNvSpPr/>
              <p:nvPr/>
            </p:nvSpPr>
            <p:spPr>
              <a:xfrm>
                <a:off x="5239252" y="1692542"/>
                <a:ext cx="540027" cy="440656"/>
              </a:xfrm>
              <a:custGeom>
                <a:avLst/>
                <a:gdLst>
                  <a:gd name="connsiteX0" fmla="*/ 655253 w 667131"/>
                  <a:gd name="connsiteY0" fmla="*/ 365208 h 544371"/>
                  <a:gd name="connsiteX1" fmla="*/ 648216 w 667131"/>
                  <a:gd name="connsiteY1" fmla="*/ 303436 h 544371"/>
                  <a:gd name="connsiteX2" fmla="*/ 573933 w 667131"/>
                  <a:gd name="connsiteY2" fmla="*/ 251047 h 544371"/>
                  <a:gd name="connsiteX3" fmla="*/ 310424 w 667131"/>
                  <a:gd name="connsiteY3" fmla="*/ 222116 h 544371"/>
                  <a:gd name="connsiteX4" fmla="*/ 215811 w 667131"/>
                  <a:gd name="connsiteY4" fmla="*/ 226808 h 544371"/>
                  <a:gd name="connsiteX5" fmla="*/ 161858 w 667131"/>
                  <a:gd name="connsiteY5" fmla="*/ 298745 h 544371"/>
                  <a:gd name="connsiteX6" fmla="*/ 165768 w 667131"/>
                  <a:gd name="connsiteY6" fmla="*/ 369118 h 544371"/>
                  <a:gd name="connsiteX7" fmla="*/ 143092 w 667131"/>
                  <a:gd name="connsiteY7" fmla="*/ 412124 h 544371"/>
                  <a:gd name="connsiteX8" fmla="*/ 110251 w 667131"/>
                  <a:gd name="connsiteY8" fmla="*/ 484843 h 544371"/>
                  <a:gd name="connsiteX9" fmla="*/ 114943 w 667131"/>
                  <a:gd name="connsiteY9" fmla="*/ 520029 h 544371"/>
                  <a:gd name="connsiteX10" fmla="*/ 99304 w 667131"/>
                  <a:gd name="connsiteY10" fmla="*/ 543487 h 544371"/>
                  <a:gd name="connsiteX11" fmla="*/ 78974 w 667131"/>
                  <a:gd name="connsiteY11" fmla="*/ 529413 h 544371"/>
                  <a:gd name="connsiteX12" fmla="*/ 11729 w 667131"/>
                  <a:gd name="connsiteY12" fmla="*/ 446529 h 544371"/>
                  <a:gd name="connsiteX13" fmla="*/ 0 w 667131"/>
                  <a:gd name="connsiteY13" fmla="*/ 438709 h 544371"/>
                  <a:gd name="connsiteX14" fmla="*/ 12511 w 667131"/>
                  <a:gd name="connsiteY14" fmla="*/ 289362 h 544371"/>
                  <a:gd name="connsiteX15" fmla="*/ 150911 w 667131"/>
                  <a:gd name="connsiteY15" fmla="*/ 51657 h 544371"/>
                  <a:gd name="connsiteX16" fmla="*/ 601300 w 667131"/>
                  <a:gd name="connsiteY16" fmla="*/ 121248 h 544371"/>
                  <a:gd name="connsiteX17" fmla="*/ 662290 w 667131"/>
                  <a:gd name="connsiteY17" fmla="*/ 344096 h 544371"/>
                  <a:gd name="connsiteX18" fmla="*/ 655253 w 667131"/>
                  <a:gd name="connsiteY18" fmla="*/ 365208 h 54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67131" h="544371">
                    <a:moveTo>
                      <a:pt x="655253" y="365208"/>
                    </a:moveTo>
                    <a:cubicBezTo>
                      <a:pt x="655253" y="344096"/>
                      <a:pt x="653689" y="323766"/>
                      <a:pt x="648216" y="303436"/>
                    </a:cubicBezTo>
                    <a:cubicBezTo>
                      <a:pt x="638832" y="266686"/>
                      <a:pt x="616939" y="247138"/>
                      <a:pt x="573933" y="251047"/>
                    </a:cubicBezTo>
                    <a:cubicBezTo>
                      <a:pt x="483229" y="260430"/>
                      <a:pt x="397218" y="240100"/>
                      <a:pt x="310424" y="222116"/>
                    </a:cubicBezTo>
                    <a:cubicBezTo>
                      <a:pt x="279147" y="215861"/>
                      <a:pt x="247088" y="216643"/>
                      <a:pt x="215811" y="226808"/>
                    </a:cubicBezTo>
                    <a:cubicBezTo>
                      <a:pt x="178279" y="238537"/>
                      <a:pt x="161858" y="259649"/>
                      <a:pt x="161858" y="298745"/>
                    </a:cubicBezTo>
                    <a:cubicBezTo>
                      <a:pt x="161858" y="322203"/>
                      <a:pt x="164204" y="345660"/>
                      <a:pt x="165768" y="369118"/>
                    </a:cubicBezTo>
                    <a:cubicBezTo>
                      <a:pt x="167332" y="388666"/>
                      <a:pt x="161077" y="403523"/>
                      <a:pt x="143092" y="412124"/>
                    </a:cubicBezTo>
                    <a:cubicBezTo>
                      <a:pt x="111033" y="426980"/>
                      <a:pt x="104778" y="452784"/>
                      <a:pt x="110251" y="484843"/>
                    </a:cubicBezTo>
                    <a:cubicBezTo>
                      <a:pt x="111815" y="496572"/>
                      <a:pt x="112597" y="508301"/>
                      <a:pt x="114943" y="520029"/>
                    </a:cubicBezTo>
                    <a:cubicBezTo>
                      <a:pt x="118071" y="534104"/>
                      <a:pt x="115725" y="540359"/>
                      <a:pt x="99304" y="543487"/>
                    </a:cubicBezTo>
                    <a:cubicBezTo>
                      <a:pt x="85230" y="545833"/>
                      <a:pt x="81320" y="544269"/>
                      <a:pt x="78974" y="529413"/>
                    </a:cubicBezTo>
                    <a:cubicBezTo>
                      <a:pt x="72719" y="489534"/>
                      <a:pt x="40660" y="468422"/>
                      <a:pt x="11729" y="446529"/>
                    </a:cubicBezTo>
                    <a:cubicBezTo>
                      <a:pt x="7819" y="443401"/>
                      <a:pt x="3910" y="441055"/>
                      <a:pt x="0" y="438709"/>
                    </a:cubicBezTo>
                    <a:cubicBezTo>
                      <a:pt x="6255" y="389448"/>
                      <a:pt x="4692" y="339405"/>
                      <a:pt x="12511" y="289362"/>
                    </a:cubicBezTo>
                    <a:cubicBezTo>
                      <a:pt x="28149" y="191621"/>
                      <a:pt x="62554" y="106391"/>
                      <a:pt x="150911" y="51657"/>
                    </a:cubicBezTo>
                    <a:cubicBezTo>
                      <a:pt x="276019" y="-25754"/>
                      <a:pt x="487921" y="-26536"/>
                      <a:pt x="601300" y="121248"/>
                    </a:cubicBezTo>
                    <a:cubicBezTo>
                      <a:pt x="652125" y="187711"/>
                      <a:pt x="678711" y="259649"/>
                      <a:pt x="662290" y="344096"/>
                    </a:cubicBezTo>
                    <a:cubicBezTo>
                      <a:pt x="660726" y="351134"/>
                      <a:pt x="660726" y="358953"/>
                      <a:pt x="655253" y="365208"/>
                    </a:cubicBezTo>
                    <a:close/>
                  </a:path>
                </a:pathLst>
              </a:custGeom>
              <a:solidFill>
                <a:srgbClr val="000101"/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51" name="Freeform: Shape 15">
                <a:extLst>
                  <a:ext uri="{FF2B5EF4-FFF2-40B4-BE49-F238E27FC236}">
                    <a16:creationId xmlns="" xmlns:a16="http://schemas.microsoft.com/office/drawing/2014/main" id="{93A4500A-3282-4B36-9089-0A6446A26143}"/>
                  </a:ext>
                </a:extLst>
              </p:cNvPr>
              <p:cNvSpPr/>
              <p:nvPr/>
            </p:nvSpPr>
            <p:spPr>
              <a:xfrm>
                <a:off x="6032339" y="3912337"/>
                <a:ext cx="120893" cy="7363"/>
              </a:xfrm>
              <a:custGeom>
                <a:avLst/>
                <a:gdLst>
                  <a:gd name="connsiteX0" fmla="*/ 0 w 149347"/>
                  <a:gd name="connsiteY0" fmla="*/ 0 h 9096"/>
                  <a:gd name="connsiteX1" fmla="*/ 149348 w 149347"/>
                  <a:gd name="connsiteY1" fmla="*/ 5474 h 9096"/>
                  <a:gd name="connsiteX2" fmla="*/ 40660 w 149347"/>
                  <a:gd name="connsiteY2" fmla="*/ 6256 h 9096"/>
                  <a:gd name="connsiteX3" fmla="*/ 0 w 149347"/>
                  <a:gd name="connsiteY3" fmla="*/ 0 h 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347" h="9096">
                    <a:moveTo>
                      <a:pt x="0" y="0"/>
                    </a:moveTo>
                    <a:cubicBezTo>
                      <a:pt x="50043" y="1564"/>
                      <a:pt x="99304" y="3910"/>
                      <a:pt x="149348" y="5474"/>
                    </a:cubicBezTo>
                    <a:cubicBezTo>
                      <a:pt x="113379" y="10947"/>
                      <a:pt x="76629" y="9383"/>
                      <a:pt x="40660" y="6256"/>
                    </a:cubicBezTo>
                    <a:cubicBezTo>
                      <a:pt x="27367" y="4692"/>
                      <a:pt x="11729" y="14857"/>
                      <a:pt x="0" y="0"/>
                    </a:cubicBezTo>
                    <a:close/>
                  </a:path>
                </a:pathLst>
              </a:custGeom>
              <a:solidFill>
                <a:srgbClr val="120202"/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52" name="Freeform: Shape 16">
                <a:extLst>
                  <a:ext uri="{FF2B5EF4-FFF2-40B4-BE49-F238E27FC236}">
                    <a16:creationId xmlns="" xmlns:a16="http://schemas.microsoft.com/office/drawing/2014/main" id="{1FF2570B-D905-4EF8-A038-B36027176BB0}"/>
                  </a:ext>
                </a:extLst>
              </p:cNvPr>
              <p:cNvSpPr/>
              <p:nvPr/>
            </p:nvSpPr>
            <p:spPr>
              <a:xfrm>
                <a:off x="6620594" y="5630727"/>
                <a:ext cx="955329" cy="360217"/>
              </a:xfrm>
              <a:custGeom>
                <a:avLst/>
                <a:gdLst>
                  <a:gd name="connsiteX0" fmla="*/ 1131142 w 1180180"/>
                  <a:gd name="connsiteY0" fmla="*/ 129103 h 445000"/>
                  <a:gd name="connsiteX1" fmla="*/ 1022454 w 1180180"/>
                  <a:gd name="connsiteY1" fmla="*/ 82969 h 445000"/>
                  <a:gd name="connsiteX2" fmla="*/ 774584 w 1180180"/>
                  <a:gd name="connsiteY2" fmla="*/ 85 h 445000"/>
                  <a:gd name="connsiteX3" fmla="*/ 119331 w 1180180"/>
                  <a:gd name="connsiteY3" fmla="*/ 41527 h 445000"/>
                  <a:gd name="connsiteX4" fmla="*/ 77107 w 1180180"/>
                  <a:gd name="connsiteY4" fmla="*/ 21979 h 445000"/>
                  <a:gd name="connsiteX5" fmla="*/ 479 w 1180180"/>
                  <a:gd name="connsiteY5" fmla="*/ 279232 h 445000"/>
                  <a:gd name="connsiteX6" fmla="*/ 297610 w 1180180"/>
                  <a:gd name="connsiteY6" fmla="*/ 325366 h 445000"/>
                  <a:gd name="connsiteX7" fmla="*/ 377366 w 1180180"/>
                  <a:gd name="connsiteY7" fmla="*/ 347260 h 445000"/>
                  <a:gd name="connsiteX8" fmla="*/ 407079 w 1180180"/>
                  <a:gd name="connsiteY8" fmla="*/ 341005 h 445000"/>
                  <a:gd name="connsiteX9" fmla="*/ 542352 w 1180180"/>
                  <a:gd name="connsiteY9" fmla="*/ 288616 h 445000"/>
                  <a:gd name="connsiteX10" fmla="*/ 818372 w 1180180"/>
                  <a:gd name="connsiteY10" fmla="*/ 304254 h 445000"/>
                  <a:gd name="connsiteX11" fmla="*/ 960682 w 1180180"/>
                  <a:gd name="connsiteY11" fmla="*/ 383228 h 445000"/>
                  <a:gd name="connsiteX12" fmla="*/ 991959 w 1180180"/>
                  <a:gd name="connsiteY12" fmla="*/ 445000 h 445000"/>
                  <a:gd name="connsiteX13" fmla="*/ 1160073 w 1180180"/>
                  <a:gd name="connsiteY13" fmla="*/ 247955 h 445000"/>
                  <a:gd name="connsiteX14" fmla="*/ 1131142 w 1180180"/>
                  <a:gd name="connsiteY14" fmla="*/ 129103 h 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80180" h="445000">
                    <a:moveTo>
                      <a:pt x="1131142" y="129103"/>
                    </a:moveTo>
                    <a:cubicBezTo>
                      <a:pt x="1096737" y="109555"/>
                      <a:pt x="1059987" y="95480"/>
                      <a:pt x="1022454" y="82969"/>
                    </a:cubicBezTo>
                    <a:cubicBezTo>
                      <a:pt x="939570" y="54820"/>
                      <a:pt x="856686" y="27453"/>
                      <a:pt x="774584" y="85"/>
                    </a:cubicBezTo>
                    <a:cubicBezTo>
                      <a:pt x="759728" y="-2261"/>
                      <a:pt x="146699" y="44655"/>
                      <a:pt x="119331" y="41527"/>
                    </a:cubicBezTo>
                    <a:cubicBezTo>
                      <a:pt x="102911" y="39964"/>
                      <a:pt x="83363" y="39181"/>
                      <a:pt x="77107" y="21979"/>
                    </a:cubicBezTo>
                    <a:cubicBezTo>
                      <a:pt x="66160" y="-4606"/>
                      <a:pt x="-6559" y="244046"/>
                      <a:pt x="479" y="279232"/>
                    </a:cubicBezTo>
                    <a:cubicBezTo>
                      <a:pt x="104475" y="263594"/>
                      <a:pt x="200651" y="295653"/>
                      <a:pt x="297610" y="325366"/>
                    </a:cubicBezTo>
                    <a:cubicBezTo>
                      <a:pt x="324195" y="333185"/>
                      <a:pt x="349999" y="343350"/>
                      <a:pt x="377366" y="347260"/>
                    </a:cubicBezTo>
                    <a:cubicBezTo>
                      <a:pt x="388313" y="348824"/>
                      <a:pt x="398478" y="348042"/>
                      <a:pt x="407079" y="341005"/>
                    </a:cubicBezTo>
                    <a:cubicBezTo>
                      <a:pt x="445394" y="305818"/>
                      <a:pt x="493091" y="294089"/>
                      <a:pt x="542352" y="288616"/>
                    </a:cubicBezTo>
                    <a:cubicBezTo>
                      <a:pt x="635402" y="278451"/>
                      <a:pt x="727669" y="278451"/>
                      <a:pt x="818372" y="304254"/>
                    </a:cubicBezTo>
                    <a:cubicBezTo>
                      <a:pt x="871543" y="319893"/>
                      <a:pt x="920804" y="342568"/>
                      <a:pt x="960682" y="383228"/>
                    </a:cubicBezTo>
                    <a:cubicBezTo>
                      <a:pt x="977102" y="400431"/>
                      <a:pt x="989613" y="420760"/>
                      <a:pt x="991959" y="445000"/>
                    </a:cubicBezTo>
                    <a:cubicBezTo>
                      <a:pt x="1007597" y="427798"/>
                      <a:pt x="1126450" y="301908"/>
                      <a:pt x="1160073" y="247955"/>
                    </a:cubicBezTo>
                    <a:cubicBezTo>
                      <a:pt x="1193696" y="194002"/>
                      <a:pt x="1185876" y="160380"/>
                      <a:pt x="1131142" y="129103"/>
                    </a:cubicBezTo>
                    <a:close/>
                  </a:path>
                </a:pathLst>
              </a:custGeom>
              <a:solidFill>
                <a:srgbClr val="000101"/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EFE215-65F3-4E85-B65B-AF3966216C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8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825" y="1437624"/>
            <a:ext cx="8228529" cy="3564396"/>
          </a:xfrm>
        </p:spPr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&lt;!DOCTYPE html&gt;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&lt;html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"&gt;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&lt;head&gt;</a:t>
            </a: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&lt;meta charset="utf-8"&gt;</a:t>
            </a: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&lt;title&gt;My First HTML5 Page&lt;/title&gt;</a:t>
            </a: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&lt;link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="stylesheet"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="style.css"&gt;</a:t>
            </a: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&lt;/head&gt;</a:t>
            </a: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&lt;body&gt;</a:t>
            </a: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&lt;p&gt;HTML5 is fun!&lt;/p&gt;</a:t>
            </a: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&lt;/body&gt;</a:t>
            </a:r>
          </a:p>
          <a:p>
            <a:pPr>
              <a:buFont typeface="Wingdings" pitchFamily="2" charset="2"/>
              <a:buNone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&lt;/html&gt;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89506" y="62598"/>
            <a:ext cx="8665579" cy="1267015"/>
            <a:chOff x="118547" y="83463"/>
            <a:chExt cx="11554105" cy="1689353"/>
          </a:xfrm>
        </p:grpSpPr>
        <p:grpSp>
          <p:nvGrpSpPr>
            <p:cNvPr id="33" name="Group 32"/>
            <p:cNvGrpSpPr/>
            <p:nvPr/>
          </p:nvGrpSpPr>
          <p:grpSpPr>
            <a:xfrm>
              <a:off x="118547" y="83463"/>
              <a:ext cx="9794745" cy="1689353"/>
              <a:chOff x="478586" y="33355"/>
              <a:chExt cx="9295190" cy="1689353"/>
            </a:xfrm>
          </p:grpSpPr>
          <p:sp>
            <p:nvSpPr>
              <p:cNvPr id="34" name="Rectangle 4">
                <a:extLst>
                  <a:ext uri="{FF2B5EF4-FFF2-40B4-BE49-F238E27FC236}">
                    <a16:creationId xmlns="" xmlns:a16="http://schemas.microsoft.com/office/drawing/2014/main" id="{FA7651F7-0BBD-4969-A57E-372FD04C3432}"/>
                  </a:ext>
                </a:extLst>
              </p:cNvPr>
              <p:cNvSpPr/>
              <p:nvPr/>
            </p:nvSpPr>
            <p:spPr>
              <a:xfrm flipH="1">
                <a:off x="478586" y="33355"/>
                <a:ext cx="9295190" cy="1689353"/>
              </a:xfrm>
              <a:prstGeom prst="rect">
                <a:avLst/>
              </a:prstGeom>
              <a:gradFill flip="none" rotWithShape="1">
                <a:gsLst>
                  <a:gs pos="42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>
                      <a:alpha val="0"/>
                    </a:schemeClr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="" xmlns:a16="http://schemas.microsoft.com/office/drawing/2014/main" id="{A8A4BD5D-B1F2-49C6-A9AC-89A3E88A0BD9}"/>
                  </a:ext>
                </a:extLst>
              </p:cNvPr>
              <p:cNvSpPr txBox="1"/>
              <p:nvPr/>
            </p:nvSpPr>
            <p:spPr>
              <a:xfrm flipH="1">
                <a:off x="588696" y="508699"/>
                <a:ext cx="6859695" cy="830997"/>
              </a:xfrm>
              <a:prstGeom prst="rect">
                <a:avLst/>
              </a:prstGeom>
              <a:noFill/>
            </p:spPr>
            <p:txBody>
              <a:bodyPr wrap="square" lIns="36000" tIns="0" rIns="18000" bIns="0" rtlCol="0">
                <a:spAutoFit/>
              </a:bodyPr>
              <a:lstStyle/>
              <a:p>
                <a:pPr eaLnBrk="0" hangingPunct="0"/>
                <a:r>
                  <a:rPr lang="en-US" sz="4050" b="1" dirty="0">
                    <a:solidFill>
                      <a:prstClr val="white"/>
                    </a:solidFill>
                  </a:rPr>
                  <a:t>HTML5</a:t>
                </a:r>
                <a:endParaRPr lang="en-IN" sz="4050" b="1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1" name="그룹 232">
              <a:extLst>
                <a:ext uri="{FF2B5EF4-FFF2-40B4-BE49-F238E27FC236}">
                  <a16:creationId xmlns="" xmlns:a16="http://schemas.microsoft.com/office/drawing/2014/main" id="{74A4E8C6-6B75-4689-A2C7-27D5A4055443}"/>
                </a:ext>
              </a:extLst>
            </p:cNvPr>
            <p:cNvGrpSpPr/>
            <p:nvPr/>
          </p:nvGrpSpPr>
          <p:grpSpPr>
            <a:xfrm>
              <a:off x="9913292" y="156876"/>
              <a:ext cx="1759360" cy="1471924"/>
              <a:chOff x="4693385" y="1691909"/>
              <a:chExt cx="2882538" cy="4412998"/>
            </a:xfrm>
          </p:grpSpPr>
          <p:sp>
            <p:nvSpPr>
              <p:cNvPr id="42" name="Freeform: Shape 6">
                <a:extLst>
                  <a:ext uri="{FF2B5EF4-FFF2-40B4-BE49-F238E27FC236}">
                    <a16:creationId xmlns="" xmlns:a16="http://schemas.microsoft.com/office/drawing/2014/main" id="{4C89C1FF-F08C-490A-879D-9B91A6890BF7}"/>
                  </a:ext>
                </a:extLst>
              </p:cNvPr>
              <p:cNvSpPr/>
              <p:nvPr/>
            </p:nvSpPr>
            <p:spPr>
              <a:xfrm>
                <a:off x="4734228" y="2457256"/>
                <a:ext cx="2162724" cy="2186794"/>
              </a:xfrm>
              <a:custGeom>
                <a:avLst/>
                <a:gdLst>
                  <a:gd name="connsiteX0" fmla="*/ 2671750 w 2671755"/>
                  <a:gd name="connsiteY0" fmla="*/ 2220579 h 2701490"/>
                  <a:gd name="connsiteX1" fmla="*/ 2391821 w 2671755"/>
                  <a:gd name="connsiteY1" fmla="*/ 2027444 h 2701490"/>
                  <a:gd name="connsiteX2" fmla="*/ 1756116 w 2671755"/>
                  <a:gd name="connsiteY2" fmla="*/ 1949252 h 2701490"/>
                  <a:gd name="connsiteX3" fmla="*/ 1485570 w 2671755"/>
                  <a:gd name="connsiteY3" fmla="*/ 187576 h 2701490"/>
                  <a:gd name="connsiteX4" fmla="*/ 1238482 w 2671755"/>
                  <a:gd name="connsiteY4" fmla="*/ 2259 h 2701490"/>
                  <a:gd name="connsiteX5" fmla="*/ 187576 w 2671755"/>
                  <a:gd name="connsiteY5" fmla="*/ 28063 h 2701490"/>
                  <a:gd name="connsiteX6" fmla="*/ 2259 w 2671755"/>
                  <a:gd name="connsiteY6" fmla="*/ 275151 h 2701490"/>
                  <a:gd name="connsiteX7" fmla="*/ 216507 w 2671755"/>
                  <a:gd name="connsiteY7" fmla="*/ 1768627 h 2701490"/>
                  <a:gd name="connsiteX8" fmla="*/ 220416 w 2671755"/>
                  <a:gd name="connsiteY8" fmla="*/ 1850729 h 2701490"/>
                  <a:gd name="connsiteX9" fmla="*/ 282188 w 2671755"/>
                  <a:gd name="connsiteY9" fmla="*/ 2273750 h 2701490"/>
                  <a:gd name="connsiteX10" fmla="*/ 580102 w 2671755"/>
                  <a:gd name="connsiteY10" fmla="*/ 2543514 h 2701490"/>
                  <a:gd name="connsiteX11" fmla="*/ 852212 w 2671755"/>
                  <a:gd name="connsiteY11" fmla="*/ 2562281 h 2701490"/>
                  <a:gd name="connsiteX12" fmla="*/ 1053948 w 2671755"/>
                  <a:gd name="connsiteY12" fmla="*/ 2616233 h 2701490"/>
                  <a:gd name="connsiteX13" fmla="*/ 1127449 w 2671755"/>
                  <a:gd name="connsiteY13" fmla="*/ 2663149 h 2701490"/>
                  <a:gd name="connsiteX14" fmla="*/ 1209551 w 2671755"/>
                  <a:gd name="connsiteY14" fmla="*/ 2696771 h 2701490"/>
                  <a:gd name="connsiteX15" fmla="*/ 1401905 w 2671755"/>
                  <a:gd name="connsiteY15" fmla="*/ 2685043 h 2701490"/>
                  <a:gd name="connsiteX16" fmla="*/ 2526312 w 2671755"/>
                  <a:gd name="connsiteY16" fmla="*/ 2345687 h 2701490"/>
                  <a:gd name="connsiteX17" fmla="*/ 2671750 w 2671755"/>
                  <a:gd name="connsiteY17" fmla="*/ 2220579 h 2701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671755" h="2701490">
                    <a:moveTo>
                      <a:pt x="2671750" y="2220579"/>
                    </a:moveTo>
                    <a:cubicBezTo>
                      <a:pt x="2638909" y="2073578"/>
                      <a:pt x="2539605" y="1993821"/>
                      <a:pt x="2391821" y="2027444"/>
                    </a:cubicBezTo>
                    <a:cubicBezTo>
                      <a:pt x="2391821" y="2027444"/>
                      <a:pt x="1760808" y="1980529"/>
                      <a:pt x="1756116" y="1949252"/>
                    </a:cubicBezTo>
                    <a:lnTo>
                      <a:pt x="1485570" y="187576"/>
                    </a:lnTo>
                    <a:cubicBezTo>
                      <a:pt x="1468368" y="67941"/>
                      <a:pt x="1357335" y="-14943"/>
                      <a:pt x="1238482" y="2259"/>
                    </a:cubicBezTo>
                    <a:lnTo>
                      <a:pt x="187576" y="28063"/>
                    </a:lnTo>
                    <a:cubicBezTo>
                      <a:pt x="67941" y="45265"/>
                      <a:pt x="-14943" y="156299"/>
                      <a:pt x="2259" y="275151"/>
                    </a:cubicBezTo>
                    <a:lnTo>
                      <a:pt x="216507" y="1768627"/>
                    </a:lnTo>
                    <a:cubicBezTo>
                      <a:pt x="218071" y="1795994"/>
                      <a:pt x="218853" y="1823362"/>
                      <a:pt x="220416" y="1850729"/>
                    </a:cubicBezTo>
                    <a:cubicBezTo>
                      <a:pt x="225890" y="1993821"/>
                      <a:pt x="239965" y="2136132"/>
                      <a:pt x="282188" y="2273750"/>
                    </a:cubicBezTo>
                    <a:cubicBezTo>
                      <a:pt x="328322" y="2423880"/>
                      <a:pt x="423717" y="2516929"/>
                      <a:pt x="580102" y="2543514"/>
                    </a:cubicBezTo>
                    <a:cubicBezTo>
                      <a:pt x="670023" y="2559153"/>
                      <a:pt x="760726" y="2560717"/>
                      <a:pt x="852212" y="2562281"/>
                    </a:cubicBezTo>
                    <a:cubicBezTo>
                      <a:pt x="924149" y="2563063"/>
                      <a:pt x="992958" y="2575573"/>
                      <a:pt x="1053948" y="2616233"/>
                    </a:cubicBezTo>
                    <a:cubicBezTo>
                      <a:pt x="1078188" y="2632654"/>
                      <a:pt x="1103209" y="2646728"/>
                      <a:pt x="1127449" y="2663149"/>
                    </a:cubicBezTo>
                    <a:cubicBezTo>
                      <a:pt x="1152471" y="2680351"/>
                      <a:pt x="1179838" y="2691298"/>
                      <a:pt x="1209551" y="2696771"/>
                    </a:cubicBezTo>
                    <a:cubicBezTo>
                      <a:pt x="1274451" y="2708500"/>
                      <a:pt x="1337787" y="2695990"/>
                      <a:pt x="1401905" y="2685043"/>
                    </a:cubicBezTo>
                    <a:cubicBezTo>
                      <a:pt x="1424580" y="2674096"/>
                      <a:pt x="2526312" y="2345687"/>
                      <a:pt x="2526312" y="2345687"/>
                    </a:cubicBezTo>
                    <a:cubicBezTo>
                      <a:pt x="2674878" y="2312847"/>
                      <a:pt x="2671750" y="2220579"/>
                      <a:pt x="2671750" y="2220579"/>
                    </a:cubicBezTo>
                    <a:close/>
                  </a:path>
                </a:pathLst>
              </a:custGeom>
              <a:solidFill>
                <a:srgbClr val="000101"/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: Shape 7">
                <a:extLst>
                  <a:ext uri="{FF2B5EF4-FFF2-40B4-BE49-F238E27FC236}">
                    <a16:creationId xmlns="" xmlns:a16="http://schemas.microsoft.com/office/drawing/2014/main" id="{3A5AAA6F-231F-4815-83E0-74C775FDCD58}"/>
                  </a:ext>
                </a:extLst>
              </p:cNvPr>
              <p:cNvSpPr/>
              <p:nvPr/>
            </p:nvSpPr>
            <p:spPr>
              <a:xfrm>
                <a:off x="5210056" y="1691909"/>
                <a:ext cx="570542" cy="1078586"/>
              </a:xfrm>
              <a:custGeom>
                <a:avLst/>
                <a:gdLst>
                  <a:gd name="connsiteX0" fmla="*/ 637368 w 704828"/>
                  <a:gd name="connsiteY0" fmla="*/ 121248 h 1332448"/>
                  <a:gd name="connsiteX1" fmla="*/ 186980 w 704828"/>
                  <a:gd name="connsiteY1" fmla="*/ 51657 h 1332448"/>
                  <a:gd name="connsiteX2" fmla="*/ 48579 w 704828"/>
                  <a:gd name="connsiteY2" fmla="*/ 289362 h 1332448"/>
                  <a:gd name="connsiteX3" fmla="*/ 36068 w 704828"/>
                  <a:gd name="connsiteY3" fmla="*/ 438709 h 1332448"/>
                  <a:gd name="connsiteX4" fmla="*/ 6355 w 704828"/>
                  <a:gd name="connsiteY4" fmla="*/ 467640 h 1332448"/>
                  <a:gd name="connsiteX5" fmla="*/ 17302 w 704828"/>
                  <a:gd name="connsiteY5" fmla="*/ 595094 h 1332448"/>
                  <a:gd name="connsiteX6" fmla="*/ 79856 w 704828"/>
                  <a:gd name="connsiteY6" fmla="*/ 696744 h 1332448"/>
                  <a:gd name="connsiteX7" fmla="*/ 98622 w 704828"/>
                  <a:gd name="connsiteY7" fmla="*/ 720984 h 1332448"/>
                  <a:gd name="connsiteX8" fmla="*/ 104878 w 704828"/>
                  <a:gd name="connsiteY8" fmla="*/ 817943 h 1332448"/>
                  <a:gd name="connsiteX9" fmla="*/ 68127 w 704828"/>
                  <a:gd name="connsiteY9" fmla="*/ 963381 h 1332448"/>
                  <a:gd name="connsiteX10" fmla="*/ 11047 w 704828"/>
                  <a:gd name="connsiteY10" fmla="*/ 1005605 h 1332448"/>
                  <a:gd name="connsiteX11" fmla="*/ 11828 w 704828"/>
                  <a:gd name="connsiteY11" fmla="*/ 1050174 h 1332448"/>
                  <a:gd name="connsiteX12" fmla="*/ 455962 w 704828"/>
                  <a:gd name="connsiteY12" fmla="*/ 1332449 h 1332448"/>
                  <a:gd name="connsiteX13" fmla="*/ 563085 w 704828"/>
                  <a:gd name="connsiteY13" fmla="*/ 1039227 h 1332448"/>
                  <a:gd name="connsiteX14" fmla="*/ 526335 w 704828"/>
                  <a:gd name="connsiteY14" fmla="*/ 1023589 h 1332448"/>
                  <a:gd name="connsiteX15" fmla="*/ 549793 w 704828"/>
                  <a:gd name="connsiteY15" fmla="*/ 953216 h 1332448"/>
                  <a:gd name="connsiteX16" fmla="*/ 568559 w 704828"/>
                  <a:gd name="connsiteY16" fmla="*/ 928976 h 1332448"/>
                  <a:gd name="connsiteX17" fmla="*/ 649097 w 704828"/>
                  <a:gd name="connsiteY17" fmla="*/ 767899 h 1332448"/>
                  <a:gd name="connsiteX18" fmla="*/ 677246 w 704828"/>
                  <a:gd name="connsiteY18" fmla="*/ 669377 h 1332448"/>
                  <a:gd name="connsiteX19" fmla="*/ 694449 w 704828"/>
                  <a:gd name="connsiteY19" fmla="*/ 366772 h 1332448"/>
                  <a:gd name="connsiteX20" fmla="*/ 701486 w 704828"/>
                  <a:gd name="connsiteY20" fmla="*/ 344878 h 1332448"/>
                  <a:gd name="connsiteX21" fmla="*/ 637368 w 704828"/>
                  <a:gd name="connsiteY21" fmla="*/ 121248 h 1332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04828" h="1332448">
                    <a:moveTo>
                      <a:pt x="637368" y="121248"/>
                    </a:moveTo>
                    <a:cubicBezTo>
                      <a:pt x="524771" y="-26536"/>
                      <a:pt x="312088" y="-25754"/>
                      <a:pt x="186980" y="51657"/>
                    </a:cubicBezTo>
                    <a:cubicBezTo>
                      <a:pt x="98622" y="106391"/>
                      <a:pt x="64217" y="191621"/>
                      <a:pt x="48579" y="289362"/>
                    </a:cubicBezTo>
                    <a:cubicBezTo>
                      <a:pt x="40760" y="338623"/>
                      <a:pt x="42324" y="388666"/>
                      <a:pt x="36068" y="438709"/>
                    </a:cubicBezTo>
                    <a:cubicBezTo>
                      <a:pt x="16520" y="437927"/>
                      <a:pt x="7919" y="448092"/>
                      <a:pt x="6355" y="467640"/>
                    </a:cubicBezTo>
                    <a:cubicBezTo>
                      <a:pt x="2445" y="510646"/>
                      <a:pt x="7137" y="553652"/>
                      <a:pt x="17302" y="595094"/>
                    </a:cubicBezTo>
                    <a:cubicBezTo>
                      <a:pt x="26685" y="634972"/>
                      <a:pt x="39978" y="674069"/>
                      <a:pt x="79856" y="696744"/>
                    </a:cubicBezTo>
                    <a:cubicBezTo>
                      <a:pt x="88457" y="701436"/>
                      <a:pt x="96276" y="710037"/>
                      <a:pt x="98622" y="720984"/>
                    </a:cubicBezTo>
                    <a:cubicBezTo>
                      <a:pt x="104096" y="753043"/>
                      <a:pt x="109569" y="785102"/>
                      <a:pt x="104878" y="817943"/>
                    </a:cubicBezTo>
                    <a:cubicBezTo>
                      <a:pt x="97840" y="867986"/>
                      <a:pt x="87675" y="916465"/>
                      <a:pt x="68127" y="963381"/>
                    </a:cubicBezTo>
                    <a:cubicBezTo>
                      <a:pt x="64999" y="970418"/>
                      <a:pt x="18084" y="1000131"/>
                      <a:pt x="11047" y="1005605"/>
                    </a:cubicBezTo>
                    <a:cubicBezTo>
                      <a:pt x="-3810" y="1016552"/>
                      <a:pt x="-3810" y="1039227"/>
                      <a:pt x="11828" y="1050174"/>
                    </a:cubicBezTo>
                    <a:cubicBezTo>
                      <a:pt x="124426" y="1128367"/>
                      <a:pt x="442669" y="1311337"/>
                      <a:pt x="455962" y="1332449"/>
                    </a:cubicBezTo>
                    <a:cubicBezTo>
                      <a:pt x="462217" y="1311337"/>
                      <a:pt x="550575" y="1039227"/>
                      <a:pt x="563085" y="1039227"/>
                    </a:cubicBezTo>
                    <a:cubicBezTo>
                      <a:pt x="556830" y="1034536"/>
                      <a:pt x="524771" y="1038445"/>
                      <a:pt x="526335" y="1023589"/>
                    </a:cubicBezTo>
                    <a:cubicBezTo>
                      <a:pt x="527899" y="997785"/>
                      <a:pt x="527899" y="972764"/>
                      <a:pt x="549793" y="953216"/>
                    </a:cubicBezTo>
                    <a:cubicBezTo>
                      <a:pt x="557612" y="946960"/>
                      <a:pt x="562303" y="936795"/>
                      <a:pt x="568559" y="928976"/>
                    </a:cubicBezTo>
                    <a:cubicBezTo>
                      <a:pt x="603745" y="879715"/>
                      <a:pt x="628767" y="824980"/>
                      <a:pt x="649097" y="767899"/>
                    </a:cubicBezTo>
                    <a:cubicBezTo>
                      <a:pt x="660826" y="735841"/>
                      <a:pt x="674901" y="704564"/>
                      <a:pt x="677246" y="669377"/>
                    </a:cubicBezTo>
                    <a:cubicBezTo>
                      <a:pt x="682720" y="568509"/>
                      <a:pt x="688975" y="467640"/>
                      <a:pt x="694449" y="366772"/>
                    </a:cubicBezTo>
                    <a:cubicBezTo>
                      <a:pt x="699140" y="360517"/>
                      <a:pt x="699922" y="352698"/>
                      <a:pt x="701486" y="344878"/>
                    </a:cubicBezTo>
                    <a:cubicBezTo>
                      <a:pt x="714779" y="259649"/>
                      <a:pt x="687411" y="187711"/>
                      <a:pt x="637368" y="121248"/>
                    </a:cubicBezTo>
                    <a:close/>
                  </a:path>
                </a:pathLst>
              </a:custGeom>
              <a:solidFill>
                <a:srgbClr val="FDD3A2"/>
              </a:solidFill>
              <a:ln w="45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: Shape 8">
                <a:extLst>
                  <a:ext uri="{FF2B5EF4-FFF2-40B4-BE49-F238E27FC236}">
                    <a16:creationId xmlns="" xmlns:a16="http://schemas.microsoft.com/office/drawing/2014/main" id="{5446C93F-A395-4199-9520-E123BDDC228F}"/>
                  </a:ext>
                </a:extLst>
              </p:cNvPr>
              <p:cNvSpPr/>
              <p:nvPr/>
            </p:nvSpPr>
            <p:spPr>
              <a:xfrm>
                <a:off x="4693385" y="2486211"/>
                <a:ext cx="1535685" cy="1796146"/>
              </a:xfrm>
              <a:custGeom>
                <a:avLst/>
                <a:gdLst>
                  <a:gd name="connsiteX0" fmla="*/ 1894930 w 1897132"/>
                  <a:gd name="connsiteY0" fmla="*/ 968917 h 2218898"/>
                  <a:gd name="connsiteX1" fmla="*/ 1703358 w 1897132"/>
                  <a:gd name="connsiteY1" fmla="*/ 455193 h 2218898"/>
                  <a:gd name="connsiteX2" fmla="*/ 1625166 w 1897132"/>
                  <a:gd name="connsiteY2" fmla="*/ 362144 h 2218898"/>
                  <a:gd name="connsiteX3" fmla="*/ 1236549 w 1897132"/>
                  <a:gd name="connsiteY3" fmla="*/ 172136 h 2218898"/>
                  <a:gd name="connsiteX4" fmla="*/ 1220911 w 1897132"/>
                  <a:gd name="connsiteY4" fmla="*/ 152588 h 2218898"/>
                  <a:gd name="connsiteX5" fmla="*/ 1213091 w 1897132"/>
                  <a:gd name="connsiteY5" fmla="*/ 69704 h 2218898"/>
                  <a:gd name="connsiteX6" fmla="*/ 1199799 w 1897132"/>
                  <a:gd name="connsiteY6" fmla="*/ 56411 h 2218898"/>
                  <a:gd name="connsiteX7" fmla="*/ 1181032 w 1897132"/>
                  <a:gd name="connsiteY7" fmla="*/ 55630 h 2218898"/>
                  <a:gd name="connsiteX8" fmla="*/ 1159138 w 1897132"/>
                  <a:gd name="connsiteY8" fmla="*/ 73614 h 2218898"/>
                  <a:gd name="connsiteX9" fmla="*/ 1092675 w 1897132"/>
                  <a:gd name="connsiteY9" fmla="*/ 349633 h 2218898"/>
                  <a:gd name="connsiteX10" fmla="*/ 952710 w 1897132"/>
                  <a:gd name="connsiteY10" fmla="*/ 126785 h 2218898"/>
                  <a:gd name="connsiteX11" fmla="*/ 646196 w 1897132"/>
                  <a:gd name="connsiteY11" fmla="*/ 7150 h 2218898"/>
                  <a:gd name="connsiteX12" fmla="*/ 579732 w 1897132"/>
                  <a:gd name="connsiteY12" fmla="*/ 7150 h 2218898"/>
                  <a:gd name="connsiteX13" fmla="*/ 560966 w 1897132"/>
                  <a:gd name="connsiteY13" fmla="*/ 74396 h 2218898"/>
                  <a:gd name="connsiteX14" fmla="*/ 542982 w 1897132"/>
                  <a:gd name="connsiteY14" fmla="*/ 97853 h 2218898"/>
                  <a:gd name="connsiteX15" fmla="*/ 121524 w 1897132"/>
                  <a:gd name="connsiteY15" fmla="*/ 367617 h 2218898"/>
                  <a:gd name="connsiteX16" fmla="*/ 1108 w 1897132"/>
                  <a:gd name="connsiteY16" fmla="*/ 756234 h 2218898"/>
                  <a:gd name="connsiteX17" fmla="*/ 15183 w 1897132"/>
                  <a:gd name="connsiteY17" fmla="*/ 1043200 h 2218898"/>
                  <a:gd name="connsiteX18" fmla="*/ 43332 w 1897132"/>
                  <a:gd name="connsiteY18" fmla="*/ 1065876 h 2218898"/>
                  <a:gd name="connsiteX19" fmla="*/ 545328 w 1897132"/>
                  <a:gd name="connsiteY19" fmla="*/ 972045 h 2218898"/>
                  <a:gd name="connsiteX20" fmla="*/ 453842 w 1897132"/>
                  <a:gd name="connsiteY20" fmla="*/ 1750842 h 2218898"/>
                  <a:gd name="connsiteX21" fmla="*/ 457752 w 1897132"/>
                  <a:gd name="connsiteY21" fmla="*/ 1857184 h 2218898"/>
                  <a:gd name="connsiteX22" fmla="*/ 553147 w 1897132"/>
                  <a:gd name="connsiteY22" fmla="*/ 2203576 h 2218898"/>
                  <a:gd name="connsiteX23" fmla="*/ 573477 w 1897132"/>
                  <a:gd name="connsiteY23" fmla="*/ 2217651 h 2218898"/>
                  <a:gd name="connsiteX24" fmla="*/ 605536 w 1897132"/>
                  <a:gd name="connsiteY24" fmla="*/ 2075341 h 2218898"/>
                  <a:gd name="connsiteX25" fmla="*/ 836986 w 1897132"/>
                  <a:gd name="connsiteY25" fmla="*/ 1801667 h 2218898"/>
                  <a:gd name="connsiteX26" fmla="*/ 836204 w 1897132"/>
                  <a:gd name="connsiteY26" fmla="*/ 1801667 h 2218898"/>
                  <a:gd name="connsiteX27" fmla="*/ 1803444 w 1897132"/>
                  <a:gd name="connsiteY27" fmla="*/ 1706272 h 2218898"/>
                  <a:gd name="connsiteX28" fmla="*/ 1656443 w 1897132"/>
                  <a:gd name="connsiteY28" fmla="*/ 1072132 h 2218898"/>
                  <a:gd name="connsiteX29" fmla="*/ 1671299 w 1897132"/>
                  <a:gd name="connsiteY29" fmla="*/ 1048674 h 2218898"/>
                  <a:gd name="connsiteX30" fmla="*/ 1879291 w 1897132"/>
                  <a:gd name="connsiteY30" fmla="*/ 997849 h 2218898"/>
                  <a:gd name="connsiteX31" fmla="*/ 1894930 w 1897132"/>
                  <a:gd name="connsiteY31" fmla="*/ 968917 h 2218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97132" h="2218898">
                    <a:moveTo>
                      <a:pt x="1894930" y="968917"/>
                    </a:moveTo>
                    <a:cubicBezTo>
                      <a:pt x="1890238" y="954061"/>
                      <a:pt x="1779205" y="605322"/>
                      <a:pt x="1703358" y="455193"/>
                    </a:cubicBezTo>
                    <a:cubicBezTo>
                      <a:pt x="1684592" y="418443"/>
                      <a:pt x="1669735" y="382474"/>
                      <a:pt x="1625166" y="362144"/>
                    </a:cubicBezTo>
                    <a:cubicBezTo>
                      <a:pt x="1493802" y="301936"/>
                      <a:pt x="1365567" y="236254"/>
                      <a:pt x="1236549" y="172136"/>
                    </a:cubicBezTo>
                    <a:cubicBezTo>
                      <a:pt x="1227948" y="168227"/>
                      <a:pt x="1221692" y="163535"/>
                      <a:pt x="1220911" y="152588"/>
                    </a:cubicBezTo>
                    <a:cubicBezTo>
                      <a:pt x="1218565" y="125221"/>
                      <a:pt x="1214655" y="97071"/>
                      <a:pt x="1213091" y="69704"/>
                    </a:cubicBezTo>
                    <a:cubicBezTo>
                      <a:pt x="1212309" y="60321"/>
                      <a:pt x="1209964" y="55630"/>
                      <a:pt x="1199799" y="56411"/>
                    </a:cubicBezTo>
                    <a:cubicBezTo>
                      <a:pt x="1193543" y="56411"/>
                      <a:pt x="1187288" y="55630"/>
                      <a:pt x="1181032" y="55630"/>
                    </a:cubicBezTo>
                    <a:cubicBezTo>
                      <a:pt x="1168522" y="55630"/>
                      <a:pt x="1159138" y="57975"/>
                      <a:pt x="1159138" y="73614"/>
                    </a:cubicBezTo>
                    <a:cubicBezTo>
                      <a:pt x="1158357" y="151024"/>
                      <a:pt x="1098930" y="328521"/>
                      <a:pt x="1092675" y="349633"/>
                    </a:cubicBezTo>
                    <a:cubicBezTo>
                      <a:pt x="1076255" y="323830"/>
                      <a:pt x="983987" y="177610"/>
                      <a:pt x="952710" y="126785"/>
                    </a:cubicBezTo>
                    <a:cubicBezTo>
                      <a:pt x="947237" y="117402"/>
                      <a:pt x="653233" y="6368"/>
                      <a:pt x="646196" y="7150"/>
                    </a:cubicBezTo>
                    <a:cubicBezTo>
                      <a:pt x="623520" y="9496"/>
                      <a:pt x="595371" y="-10052"/>
                      <a:pt x="579732" y="7150"/>
                    </a:cubicBezTo>
                    <a:cubicBezTo>
                      <a:pt x="565658" y="22789"/>
                      <a:pt x="565658" y="50938"/>
                      <a:pt x="560966" y="74396"/>
                    </a:cubicBezTo>
                    <a:cubicBezTo>
                      <a:pt x="558620" y="85343"/>
                      <a:pt x="552365" y="92380"/>
                      <a:pt x="542982" y="97853"/>
                    </a:cubicBezTo>
                    <a:cubicBezTo>
                      <a:pt x="430385" y="159625"/>
                      <a:pt x="150456" y="330085"/>
                      <a:pt x="121524" y="367617"/>
                    </a:cubicBezTo>
                    <a:cubicBezTo>
                      <a:pt x="50369" y="459885"/>
                      <a:pt x="18310" y="625653"/>
                      <a:pt x="1108" y="756234"/>
                    </a:cubicBezTo>
                    <a:cubicBezTo>
                      <a:pt x="-4365" y="809405"/>
                      <a:pt x="12055" y="1000194"/>
                      <a:pt x="15183" y="1043200"/>
                    </a:cubicBezTo>
                    <a:cubicBezTo>
                      <a:pt x="16747" y="1063530"/>
                      <a:pt x="24566" y="1069786"/>
                      <a:pt x="43332" y="1065876"/>
                    </a:cubicBezTo>
                    <a:cubicBezTo>
                      <a:pt x="36295" y="1051019"/>
                      <a:pt x="484338" y="981428"/>
                      <a:pt x="545328" y="972045"/>
                    </a:cubicBezTo>
                    <a:cubicBezTo>
                      <a:pt x="560966" y="969699"/>
                      <a:pt x="467135" y="1753970"/>
                      <a:pt x="453842" y="1750842"/>
                    </a:cubicBezTo>
                    <a:cubicBezTo>
                      <a:pt x="454624" y="1786029"/>
                      <a:pt x="454624" y="1821997"/>
                      <a:pt x="457752" y="1857184"/>
                    </a:cubicBezTo>
                    <a:cubicBezTo>
                      <a:pt x="467135" y="1979164"/>
                      <a:pt x="482774" y="2098798"/>
                      <a:pt x="553147" y="2203576"/>
                    </a:cubicBezTo>
                    <a:cubicBezTo>
                      <a:pt x="559402" y="2212959"/>
                      <a:pt x="572695" y="2222343"/>
                      <a:pt x="573477" y="2217651"/>
                    </a:cubicBezTo>
                    <a:cubicBezTo>
                      <a:pt x="572695" y="2167608"/>
                      <a:pt x="585988" y="2120692"/>
                      <a:pt x="605536" y="2075341"/>
                    </a:cubicBezTo>
                    <a:cubicBezTo>
                      <a:pt x="656361" y="1961962"/>
                      <a:pt x="742373" y="1878296"/>
                      <a:pt x="836986" y="1801667"/>
                    </a:cubicBezTo>
                    <a:cubicBezTo>
                      <a:pt x="836986" y="1801667"/>
                      <a:pt x="836204" y="1801667"/>
                      <a:pt x="836204" y="1801667"/>
                    </a:cubicBezTo>
                    <a:cubicBezTo>
                      <a:pt x="945673" y="1781337"/>
                      <a:pt x="1807354" y="1721911"/>
                      <a:pt x="1803444" y="1706272"/>
                    </a:cubicBezTo>
                    <a:cubicBezTo>
                      <a:pt x="1775295" y="1578037"/>
                      <a:pt x="1684592" y="1201149"/>
                      <a:pt x="1656443" y="1072132"/>
                    </a:cubicBezTo>
                    <a:cubicBezTo>
                      <a:pt x="1653315" y="1057275"/>
                      <a:pt x="1656443" y="1052583"/>
                      <a:pt x="1671299" y="1048674"/>
                    </a:cubicBezTo>
                    <a:cubicBezTo>
                      <a:pt x="1740890" y="1032253"/>
                      <a:pt x="1809700" y="1015051"/>
                      <a:pt x="1879291" y="997849"/>
                    </a:cubicBezTo>
                    <a:cubicBezTo>
                      <a:pt x="1899621" y="995503"/>
                      <a:pt x="1898839" y="982992"/>
                      <a:pt x="1894930" y="968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: Shape 9">
                <a:extLst>
                  <a:ext uri="{FF2B5EF4-FFF2-40B4-BE49-F238E27FC236}">
                    <a16:creationId xmlns="" xmlns:a16="http://schemas.microsoft.com/office/drawing/2014/main" id="{86369F41-A9DE-42F0-9310-FE8673EAB5A1}"/>
                  </a:ext>
                </a:extLst>
              </p:cNvPr>
              <p:cNvSpPr/>
              <p:nvPr/>
            </p:nvSpPr>
            <p:spPr>
              <a:xfrm>
                <a:off x="5053516" y="4362997"/>
                <a:ext cx="1572883" cy="1669820"/>
              </a:xfrm>
              <a:custGeom>
                <a:avLst/>
                <a:gdLst>
                  <a:gd name="connsiteX0" fmla="*/ 1907462 w 1943085"/>
                  <a:gd name="connsiteY0" fmla="*/ 1491130 h 2062839"/>
                  <a:gd name="connsiteX1" fmla="*/ 1884004 w 1943085"/>
                  <a:gd name="connsiteY1" fmla="*/ 1471582 h 2062839"/>
                  <a:gd name="connsiteX2" fmla="*/ 1878531 w 1943085"/>
                  <a:gd name="connsiteY2" fmla="*/ 1437959 h 2062839"/>
                  <a:gd name="connsiteX3" fmla="*/ 1821450 w 1943085"/>
                  <a:gd name="connsiteY3" fmla="*/ 1380097 h 2062839"/>
                  <a:gd name="connsiteX4" fmla="*/ 1545431 w 1943085"/>
                  <a:gd name="connsiteY4" fmla="*/ 1334745 h 2062839"/>
                  <a:gd name="connsiteX5" fmla="*/ 1200602 w 1943085"/>
                  <a:gd name="connsiteY5" fmla="*/ 1280792 h 2062839"/>
                  <a:gd name="connsiteX6" fmla="*/ 1108335 w 1943085"/>
                  <a:gd name="connsiteY6" fmla="*/ 1261244 h 2062839"/>
                  <a:gd name="connsiteX7" fmla="*/ 1109117 w 1943085"/>
                  <a:gd name="connsiteY7" fmla="*/ 1254989 h 2062839"/>
                  <a:gd name="connsiteX8" fmla="*/ 1173234 w 1943085"/>
                  <a:gd name="connsiteY8" fmla="*/ 1245606 h 2062839"/>
                  <a:gd name="connsiteX9" fmla="*/ 1184181 w 1943085"/>
                  <a:gd name="connsiteY9" fmla="*/ 1249515 h 2062839"/>
                  <a:gd name="connsiteX10" fmla="*/ 1203730 w 1943085"/>
                  <a:gd name="connsiteY10" fmla="*/ 1264372 h 2062839"/>
                  <a:gd name="connsiteX11" fmla="*/ 1355423 w 1943085"/>
                  <a:gd name="connsiteY11" fmla="*/ 1259680 h 2062839"/>
                  <a:gd name="connsiteX12" fmla="*/ 1382790 w 1943085"/>
                  <a:gd name="connsiteY12" fmla="*/ 1222930 h 2062839"/>
                  <a:gd name="connsiteX13" fmla="*/ 1389828 w 1943085"/>
                  <a:gd name="connsiteY13" fmla="*/ 1169759 h 2062839"/>
                  <a:gd name="connsiteX14" fmla="*/ 1361678 w 1943085"/>
                  <a:gd name="connsiteY14" fmla="*/ 1109551 h 2062839"/>
                  <a:gd name="connsiteX15" fmla="*/ 1338221 w 1943085"/>
                  <a:gd name="connsiteY15" fmla="*/ 1070455 h 2062839"/>
                  <a:gd name="connsiteX16" fmla="*/ 1335875 w 1943085"/>
                  <a:gd name="connsiteY16" fmla="*/ 1041524 h 2062839"/>
                  <a:gd name="connsiteX17" fmla="*/ 1303816 w 1943085"/>
                  <a:gd name="connsiteY17" fmla="*/ 1029795 h 2062839"/>
                  <a:gd name="connsiteX18" fmla="*/ 1224060 w 1943085"/>
                  <a:gd name="connsiteY18" fmla="*/ 1075146 h 2062839"/>
                  <a:gd name="connsiteX19" fmla="*/ 1055164 w 1943085"/>
                  <a:gd name="connsiteY19" fmla="*/ 1167413 h 2062839"/>
                  <a:gd name="connsiteX20" fmla="*/ 1017631 w 1943085"/>
                  <a:gd name="connsiteY20" fmla="*/ 1143956 h 2062839"/>
                  <a:gd name="connsiteX21" fmla="*/ 1011376 w 1943085"/>
                  <a:gd name="connsiteY21" fmla="*/ 0 h 2062839"/>
                  <a:gd name="connsiteX22" fmla="*/ 816677 w 1943085"/>
                  <a:gd name="connsiteY22" fmla="*/ 0 h 2062839"/>
                  <a:gd name="connsiteX23" fmla="*/ 814331 w 1943085"/>
                  <a:gd name="connsiteY23" fmla="*/ 1155684 h 2062839"/>
                  <a:gd name="connsiteX24" fmla="*/ 803384 w 1943085"/>
                  <a:gd name="connsiteY24" fmla="*/ 1169759 h 2062839"/>
                  <a:gd name="connsiteX25" fmla="*/ 662638 w 1943085"/>
                  <a:gd name="connsiteY25" fmla="*/ 1156467 h 2062839"/>
                  <a:gd name="connsiteX26" fmla="*/ 356123 w 1943085"/>
                  <a:gd name="connsiteY26" fmla="*/ 1056380 h 2062839"/>
                  <a:gd name="connsiteX27" fmla="*/ 291223 w 1943085"/>
                  <a:gd name="connsiteY27" fmla="*/ 1079056 h 2062839"/>
                  <a:gd name="connsiteX28" fmla="*/ 286532 w 1943085"/>
                  <a:gd name="connsiteY28" fmla="*/ 1102514 h 2062839"/>
                  <a:gd name="connsiteX29" fmla="*/ 285750 w 1943085"/>
                  <a:gd name="connsiteY29" fmla="*/ 1211983 h 2062839"/>
                  <a:gd name="connsiteX30" fmla="*/ 303734 w 1943085"/>
                  <a:gd name="connsiteY30" fmla="*/ 1263590 h 2062839"/>
                  <a:gd name="connsiteX31" fmla="*/ 313899 w 1943085"/>
                  <a:gd name="connsiteY31" fmla="*/ 1287048 h 2062839"/>
                  <a:gd name="connsiteX32" fmla="*/ 342049 w 1943085"/>
                  <a:gd name="connsiteY32" fmla="*/ 1344129 h 2062839"/>
                  <a:gd name="connsiteX33" fmla="*/ 351432 w 1943085"/>
                  <a:gd name="connsiteY33" fmla="*/ 1362113 h 2062839"/>
                  <a:gd name="connsiteX34" fmla="*/ 336575 w 1943085"/>
                  <a:gd name="connsiteY34" fmla="*/ 1372278 h 2062839"/>
                  <a:gd name="connsiteX35" fmla="*/ 65247 w 1943085"/>
                  <a:gd name="connsiteY35" fmla="*/ 1437959 h 2062839"/>
                  <a:gd name="connsiteX36" fmla="*/ 348 w 1943085"/>
                  <a:gd name="connsiteY36" fmla="*/ 1513024 h 2062839"/>
                  <a:gd name="connsiteX37" fmla="*/ 348 w 1943085"/>
                  <a:gd name="connsiteY37" fmla="*/ 1624839 h 2062839"/>
                  <a:gd name="connsiteX38" fmla="*/ 21459 w 1943085"/>
                  <a:gd name="connsiteY38" fmla="*/ 1677228 h 2062839"/>
                  <a:gd name="connsiteX39" fmla="*/ 53518 w 1943085"/>
                  <a:gd name="connsiteY39" fmla="*/ 1735091 h 2062839"/>
                  <a:gd name="connsiteX40" fmla="*/ 68375 w 1943085"/>
                  <a:gd name="connsiteY40" fmla="*/ 1749947 h 2062839"/>
                  <a:gd name="connsiteX41" fmla="*/ 192701 w 1943085"/>
                  <a:gd name="connsiteY41" fmla="*/ 1731181 h 2062839"/>
                  <a:gd name="connsiteX42" fmla="*/ 234143 w 1943085"/>
                  <a:gd name="connsiteY42" fmla="*/ 1630313 h 2062839"/>
                  <a:gd name="connsiteX43" fmla="*/ 201302 w 1943085"/>
                  <a:gd name="connsiteY43" fmla="*/ 1574796 h 2062839"/>
                  <a:gd name="connsiteX44" fmla="*/ 191919 w 1943085"/>
                  <a:gd name="connsiteY44" fmla="*/ 1548992 h 2062839"/>
                  <a:gd name="connsiteX45" fmla="*/ 213813 w 1943085"/>
                  <a:gd name="connsiteY45" fmla="*/ 1538046 h 2062839"/>
                  <a:gd name="connsiteX46" fmla="*/ 491396 w 1943085"/>
                  <a:gd name="connsiteY46" fmla="*/ 1492694 h 2062839"/>
                  <a:gd name="connsiteX47" fmla="*/ 678276 w 1943085"/>
                  <a:gd name="connsiteY47" fmla="*/ 1459853 h 2062839"/>
                  <a:gd name="connsiteX48" fmla="*/ 819023 w 1943085"/>
                  <a:gd name="connsiteY48" fmla="*/ 1446560 h 2062839"/>
                  <a:gd name="connsiteX49" fmla="*/ 882358 w 1943085"/>
                  <a:gd name="connsiteY49" fmla="*/ 1495822 h 2062839"/>
                  <a:gd name="connsiteX50" fmla="*/ 954296 w 1943085"/>
                  <a:gd name="connsiteY50" fmla="*/ 1720234 h 2062839"/>
                  <a:gd name="connsiteX51" fmla="*/ 964461 w 1943085"/>
                  <a:gd name="connsiteY51" fmla="*/ 1858635 h 2062839"/>
                  <a:gd name="connsiteX52" fmla="*/ 958987 w 1943085"/>
                  <a:gd name="connsiteY52" fmla="*/ 1930572 h 2062839"/>
                  <a:gd name="connsiteX53" fmla="*/ 1091914 w 1943085"/>
                  <a:gd name="connsiteY53" fmla="*/ 2062717 h 2062839"/>
                  <a:gd name="connsiteX54" fmla="*/ 1237352 w 1943085"/>
                  <a:gd name="connsiteY54" fmla="*/ 1946992 h 2062839"/>
                  <a:gd name="connsiteX55" fmla="*/ 1227969 w 1943085"/>
                  <a:gd name="connsiteY55" fmla="*/ 1888348 h 2062839"/>
                  <a:gd name="connsiteX56" fmla="*/ 1144303 w 1943085"/>
                  <a:gd name="connsiteY56" fmla="*/ 1796863 h 2062839"/>
                  <a:gd name="connsiteX57" fmla="*/ 1130229 w 1943085"/>
                  <a:gd name="connsiteY57" fmla="*/ 1779660 h 2062839"/>
                  <a:gd name="connsiteX58" fmla="*/ 1042653 w 1943085"/>
                  <a:gd name="connsiteY58" fmla="*/ 1467673 h 2062839"/>
                  <a:gd name="connsiteX59" fmla="*/ 1073148 w 1943085"/>
                  <a:gd name="connsiteY59" fmla="*/ 1430140 h 2062839"/>
                  <a:gd name="connsiteX60" fmla="*/ 1090351 w 1943085"/>
                  <a:gd name="connsiteY60" fmla="*/ 1431704 h 2062839"/>
                  <a:gd name="connsiteX61" fmla="*/ 1293651 w 1943085"/>
                  <a:gd name="connsiteY61" fmla="*/ 1452816 h 2062839"/>
                  <a:gd name="connsiteX62" fmla="*/ 1704943 w 1943085"/>
                  <a:gd name="connsiteY62" fmla="*/ 1485657 h 2062839"/>
                  <a:gd name="connsiteX63" fmla="*/ 1746385 w 1943085"/>
                  <a:gd name="connsiteY63" fmla="*/ 1548211 h 2062839"/>
                  <a:gd name="connsiteX64" fmla="*/ 1747949 w 1943085"/>
                  <a:gd name="connsiteY64" fmla="*/ 1595126 h 2062839"/>
                  <a:gd name="connsiteX65" fmla="*/ 1771407 w 1943085"/>
                  <a:gd name="connsiteY65" fmla="*/ 1645169 h 2062839"/>
                  <a:gd name="connsiteX66" fmla="*/ 1792519 w 1943085"/>
                  <a:gd name="connsiteY66" fmla="*/ 1664718 h 2062839"/>
                  <a:gd name="connsiteX67" fmla="*/ 1878531 w 1943085"/>
                  <a:gd name="connsiteY67" fmla="*/ 1672537 h 2062839"/>
                  <a:gd name="connsiteX68" fmla="*/ 1916845 w 1943085"/>
                  <a:gd name="connsiteY68" fmla="*/ 1652989 h 2062839"/>
                  <a:gd name="connsiteX69" fmla="*/ 1937957 w 1943085"/>
                  <a:gd name="connsiteY69" fmla="*/ 1520843 h 2062839"/>
                  <a:gd name="connsiteX70" fmla="*/ 1907462 w 1943085"/>
                  <a:gd name="connsiteY70" fmla="*/ 1491130 h 2062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</a:cxnLst>
                <a:rect l="l" t="t" r="r" b="b"/>
                <a:pathLst>
                  <a:path w="1943085" h="2062839">
                    <a:moveTo>
                      <a:pt x="1907462" y="1491130"/>
                    </a:moveTo>
                    <a:cubicBezTo>
                      <a:pt x="1894169" y="1492694"/>
                      <a:pt x="1886350" y="1484093"/>
                      <a:pt x="1884004" y="1471582"/>
                    </a:cubicBezTo>
                    <a:cubicBezTo>
                      <a:pt x="1882440" y="1460635"/>
                      <a:pt x="1880876" y="1448906"/>
                      <a:pt x="1878531" y="1437959"/>
                    </a:cubicBezTo>
                    <a:cubicBezTo>
                      <a:pt x="1872275" y="1400427"/>
                      <a:pt x="1857418" y="1386352"/>
                      <a:pt x="1821450" y="1380097"/>
                    </a:cubicBezTo>
                    <a:cubicBezTo>
                      <a:pt x="1729183" y="1365240"/>
                      <a:pt x="1637698" y="1349602"/>
                      <a:pt x="1545431" y="1334745"/>
                    </a:cubicBezTo>
                    <a:cubicBezTo>
                      <a:pt x="1430488" y="1316761"/>
                      <a:pt x="1315545" y="1299559"/>
                      <a:pt x="1200602" y="1280792"/>
                    </a:cubicBezTo>
                    <a:cubicBezTo>
                      <a:pt x="1170107" y="1275319"/>
                      <a:pt x="1141176" y="1258117"/>
                      <a:pt x="1108335" y="1261244"/>
                    </a:cubicBezTo>
                    <a:cubicBezTo>
                      <a:pt x="1109117" y="1259680"/>
                      <a:pt x="1109117" y="1256553"/>
                      <a:pt x="1109117" y="1254989"/>
                    </a:cubicBezTo>
                    <a:cubicBezTo>
                      <a:pt x="1130229" y="1251861"/>
                      <a:pt x="1152123" y="1247951"/>
                      <a:pt x="1173234" y="1245606"/>
                    </a:cubicBezTo>
                    <a:cubicBezTo>
                      <a:pt x="1177144" y="1244824"/>
                      <a:pt x="1183399" y="1240914"/>
                      <a:pt x="1184181" y="1249515"/>
                    </a:cubicBezTo>
                    <a:cubicBezTo>
                      <a:pt x="1184963" y="1262026"/>
                      <a:pt x="1195910" y="1261244"/>
                      <a:pt x="1203730" y="1264372"/>
                    </a:cubicBezTo>
                    <a:cubicBezTo>
                      <a:pt x="1254555" y="1283138"/>
                      <a:pt x="1305380" y="1271409"/>
                      <a:pt x="1355423" y="1259680"/>
                    </a:cubicBezTo>
                    <a:cubicBezTo>
                      <a:pt x="1373407" y="1255771"/>
                      <a:pt x="1379663" y="1240132"/>
                      <a:pt x="1382790" y="1222930"/>
                    </a:cubicBezTo>
                    <a:cubicBezTo>
                      <a:pt x="1385918" y="1205728"/>
                      <a:pt x="1387482" y="1187744"/>
                      <a:pt x="1389828" y="1169759"/>
                    </a:cubicBezTo>
                    <a:cubicBezTo>
                      <a:pt x="1394519" y="1139264"/>
                      <a:pt x="1389046" y="1125190"/>
                      <a:pt x="1361678" y="1109551"/>
                    </a:cubicBezTo>
                    <a:cubicBezTo>
                      <a:pt x="1346040" y="1100950"/>
                      <a:pt x="1338221" y="1088439"/>
                      <a:pt x="1338221" y="1070455"/>
                    </a:cubicBezTo>
                    <a:cubicBezTo>
                      <a:pt x="1338221" y="1061072"/>
                      <a:pt x="1338221" y="1050907"/>
                      <a:pt x="1335875" y="1041524"/>
                    </a:cubicBezTo>
                    <a:cubicBezTo>
                      <a:pt x="1331183" y="1022757"/>
                      <a:pt x="1320236" y="1020412"/>
                      <a:pt x="1303816" y="1029795"/>
                    </a:cubicBezTo>
                    <a:cubicBezTo>
                      <a:pt x="1277230" y="1045433"/>
                      <a:pt x="1251427" y="1061072"/>
                      <a:pt x="1224060" y="1075146"/>
                    </a:cubicBezTo>
                    <a:cubicBezTo>
                      <a:pt x="1167761" y="1105642"/>
                      <a:pt x="1115372" y="1142392"/>
                      <a:pt x="1055164" y="1167413"/>
                    </a:cubicBezTo>
                    <a:cubicBezTo>
                      <a:pt x="1029360" y="1178360"/>
                      <a:pt x="1019195" y="1170541"/>
                      <a:pt x="1017631" y="1143956"/>
                    </a:cubicBezTo>
                    <a:cubicBezTo>
                      <a:pt x="1016068" y="1085311"/>
                      <a:pt x="1013722" y="58644"/>
                      <a:pt x="1011376" y="0"/>
                    </a:cubicBezTo>
                    <a:lnTo>
                      <a:pt x="816677" y="0"/>
                    </a:lnTo>
                    <a:cubicBezTo>
                      <a:pt x="815895" y="62554"/>
                      <a:pt x="815113" y="1093130"/>
                      <a:pt x="814331" y="1155684"/>
                    </a:cubicBezTo>
                    <a:cubicBezTo>
                      <a:pt x="814331" y="1162722"/>
                      <a:pt x="815113" y="1170541"/>
                      <a:pt x="803384" y="1169759"/>
                    </a:cubicBezTo>
                    <a:cubicBezTo>
                      <a:pt x="756469" y="1166632"/>
                      <a:pt x="708771" y="1171323"/>
                      <a:pt x="662638" y="1156467"/>
                    </a:cubicBezTo>
                    <a:cubicBezTo>
                      <a:pt x="560988" y="1122062"/>
                      <a:pt x="458555" y="1088439"/>
                      <a:pt x="356123" y="1056380"/>
                    </a:cubicBezTo>
                    <a:cubicBezTo>
                      <a:pt x="315463" y="1043088"/>
                      <a:pt x="309208" y="1046997"/>
                      <a:pt x="291223" y="1079056"/>
                    </a:cubicBezTo>
                    <a:cubicBezTo>
                      <a:pt x="286532" y="1086875"/>
                      <a:pt x="286532" y="1093913"/>
                      <a:pt x="286532" y="1102514"/>
                    </a:cubicBezTo>
                    <a:cubicBezTo>
                      <a:pt x="286532" y="1139264"/>
                      <a:pt x="287314" y="1175233"/>
                      <a:pt x="285750" y="1211983"/>
                    </a:cubicBezTo>
                    <a:cubicBezTo>
                      <a:pt x="284968" y="1231531"/>
                      <a:pt x="286532" y="1250298"/>
                      <a:pt x="303734" y="1263590"/>
                    </a:cubicBezTo>
                    <a:cubicBezTo>
                      <a:pt x="310772" y="1269063"/>
                      <a:pt x="316245" y="1278447"/>
                      <a:pt x="313899" y="1287048"/>
                    </a:cubicBezTo>
                    <a:cubicBezTo>
                      <a:pt x="306862" y="1315197"/>
                      <a:pt x="320937" y="1330836"/>
                      <a:pt x="342049" y="1344129"/>
                    </a:cubicBezTo>
                    <a:cubicBezTo>
                      <a:pt x="349086" y="1348038"/>
                      <a:pt x="352996" y="1354293"/>
                      <a:pt x="351432" y="1362113"/>
                    </a:cubicBezTo>
                    <a:cubicBezTo>
                      <a:pt x="350650" y="1370714"/>
                      <a:pt x="342830" y="1370714"/>
                      <a:pt x="336575" y="1372278"/>
                    </a:cubicBezTo>
                    <a:cubicBezTo>
                      <a:pt x="246654" y="1395735"/>
                      <a:pt x="156732" y="1421539"/>
                      <a:pt x="65247" y="1437959"/>
                    </a:cubicBezTo>
                    <a:cubicBezTo>
                      <a:pt x="24587" y="1444997"/>
                      <a:pt x="348" y="1478619"/>
                      <a:pt x="348" y="1513024"/>
                    </a:cubicBezTo>
                    <a:cubicBezTo>
                      <a:pt x="348" y="1550556"/>
                      <a:pt x="-434" y="1587307"/>
                      <a:pt x="348" y="1624839"/>
                    </a:cubicBezTo>
                    <a:cubicBezTo>
                      <a:pt x="348" y="1645169"/>
                      <a:pt x="7385" y="1662371"/>
                      <a:pt x="21459" y="1677228"/>
                    </a:cubicBezTo>
                    <a:cubicBezTo>
                      <a:pt x="37098" y="1692867"/>
                      <a:pt x="53518" y="1710069"/>
                      <a:pt x="53518" y="1735091"/>
                    </a:cubicBezTo>
                    <a:cubicBezTo>
                      <a:pt x="53518" y="1742910"/>
                      <a:pt x="62120" y="1746037"/>
                      <a:pt x="68375" y="1749947"/>
                    </a:cubicBezTo>
                    <a:cubicBezTo>
                      <a:pt x="100434" y="1771841"/>
                      <a:pt x="158296" y="1763240"/>
                      <a:pt x="192701" y="1731181"/>
                    </a:cubicBezTo>
                    <a:cubicBezTo>
                      <a:pt x="222414" y="1703814"/>
                      <a:pt x="230233" y="1666281"/>
                      <a:pt x="234143" y="1630313"/>
                    </a:cubicBezTo>
                    <a:cubicBezTo>
                      <a:pt x="236489" y="1607637"/>
                      <a:pt x="219286" y="1588871"/>
                      <a:pt x="201302" y="1574796"/>
                    </a:cubicBezTo>
                    <a:cubicBezTo>
                      <a:pt x="193483" y="1568540"/>
                      <a:pt x="189573" y="1559158"/>
                      <a:pt x="191919" y="1548992"/>
                    </a:cubicBezTo>
                    <a:cubicBezTo>
                      <a:pt x="195047" y="1537264"/>
                      <a:pt x="205994" y="1539610"/>
                      <a:pt x="213813" y="1538046"/>
                    </a:cubicBezTo>
                    <a:cubicBezTo>
                      <a:pt x="306080" y="1523189"/>
                      <a:pt x="399911" y="1516934"/>
                      <a:pt x="491396" y="1492694"/>
                    </a:cubicBezTo>
                    <a:cubicBezTo>
                      <a:pt x="552386" y="1476273"/>
                      <a:pt x="616504" y="1470018"/>
                      <a:pt x="678276" y="1459853"/>
                    </a:cubicBezTo>
                    <a:cubicBezTo>
                      <a:pt x="725192" y="1452034"/>
                      <a:pt x="771325" y="1440305"/>
                      <a:pt x="819023" y="1446560"/>
                    </a:cubicBezTo>
                    <a:cubicBezTo>
                      <a:pt x="848736" y="1451252"/>
                      <a:pt x="871412" y="1462199"/>
                      <a:pt x="882358" y="1495822"/>
                    </a:cubicBezTo>
                    <a:cubicBezTo>
                      <a:pt x="908162" y="1570104"/>
                      <a:pt x="931620" y="1645169"/>
                      <a:pt x="954296" y="1720234"/>
                    </a:cubicBezTo>
                    <a:cubicBezTo>
                      <a:pt x="968370" y="1766368"/>
                      <a:pt x="980099" y="1810937"/>
                      <a:pt x="964461" y="1858635"/>
                    </a:cubicBezTo>
                    <a:cubicBezTo>
                      <a:pt x="957423" y="1881310"/>
                      <a:pt x="957423" y="1906332"/>
                      <a:pt x="958987" y="1930572"/>
                    </a:cubicBezTo>
                    <a:cubicBezTo>
                      <a:pt x="962897" y="1997036"/>
                      <a:pt x="1024669" y="2058807"/>
                      <a:pt x="1091914" y="2062717"/>
                    </a:cubicBezTo>
                    <a:cubicBezTo>
                      <a:pt x="1154468" y="2065845"/>
                      <a:pt x="1227187" y="2008764"/>
                      <a:pt x="1237352" y="1946992"/>
                    </a:cubicBezTo>
                    <a:cubicBezTo>
                      <a:pt x="1241262" y="1926662"/>
                      <a:pt x="1237352" y="1907114"/>
                      <a:pt x="1227969" y="1888348"/>
                    </a:cubicBezTo>
                    <a:cubicBezTo>
                      <a:pt x="1209203" y="1849252"/>
                      <a:pt x="1177144" y="1821884"/>
                      <a:pt x="1144303" y="1796863"/>
                    </a:cubicBezTo>
                    <a:cubicBezTo>
                      <a:pt x="1137266" y="1791389"/>
                      <a:pt x="1132574" y="1787479"/>
                      <a:pt x="1130229" y="1779660"/>
                    </a:cubicBezTo>
                    <a:cubicBezTo>
                      <a:pt x="1098170" y="1676446"/>
                      <a:pt x="1063765" y="1574014"/>
                      <a:pt x="1042653" y="1467673"/>
                    </a:cubicBezTo>
                    <a:cubicBezTo>
                      <a:pt x="1035616" y="1434832"/>
                      <a:pt x="1039525" y="1430140"/>
                      <a:pt x="1073148" y="1430140"/>
                    </a:cubicBezTo>
                    <a:cubicBezTo>
                      <a:pt x="1078622" y="1430140"/>
                      <a:pt x="1084095" y="1430922"/>
                      <a:pt x="1090351" y="1431704"/>
                    </a:cubicBezTo>
                    <a:cubicBezTo>
                      <a:pt x="1158378" y="1438741"/>
                      <a:pt x="1225624" y="1447342"/>
                      <a:pt x="1293651" y="1452816"/>
                    </a:cubicBezTo>
                    <a:cubicBezTo>
                      <a:pt x="1430488" y="1463763"/>
                      <a:pt x="1568106" y="1472364"/>
                      <a:pt x="1704943" y="1485657"/>
                    </a:cubicBezTo>
                    <a:cubicBezTo>
                      <a:pt x="1762024" y="1491130"/>
                      <a:pt x="1762024" y="1491130"/>
                      <a:pt x="1746385" y="1548211"/>
                    </a:cubicBezTo>
                    <a:cubicBezTo>
                      <a:pt x="1741694" y="1563849"/>
                      <a:pt x="1737002" y="1581052"/>
                      <a:pt x="1747949" y="1595126"/>
                    </a:cubicBezTo>
                    <a:cubicBezTo>
                      <a:pt x="1759678" y="1609983"/>
                      <a:pt x="1767497" y="1626403"/>
                      <a:pt x="1771407" y="1645169"/>
                    </a:cubicBezTo>
                    <a:cubicBezTo>
                      <a:pt x="1773753" y="1656898"/>
                      <a:pt x="1780790" y="1661590"/>
                      <a:pt x="1792519" y="1664718"/>
                    </a:cubicBezTo>
                    <a:cubicBezTo>
                      <a:pt x="1820668" y="1670973"/>
                      <a:pt x="1849599" y="1670191"/>
                      <a:pt x="1878531" y="1672537"/>
                    </a:cubicBezTo>
                    <a:cubicBezTo>
                      <a:pt x="1898079" y="1674100"/>
                      <a:pt x="1908244" y="1665499"/>
                      <a:pt x="1916845" y="1652989"/>
                    </a:cubicBezTo>
                    <a:cubicBezTo>
                      <a:pt x="1944212" y="1612329"/>
                      <a:pt x="1948122" y="1566977"/>
                      <a:pt x="1937957" y="1520843"/>
                    </a:cubicBezTo>
                    <a:cubicBezTo>
                      <a:pt x="1937175" y="1504423"/>
                      <a:pt x="1928574" y="1488785"/>
                      <a:pt x="1907462" y="14911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: Shape 10">
                <a:extLst>
                  <a:ext uri="{FF2B5EF4-FFF2-40B4-BE49-F238E27FC236}">
                    <a16:creationId xmlns="" xmlns:a16="http://schemas.microsoft.com/office/drawing/2014/main" id="{3398FE71-1C7C-4282-898C-9F326A054367}"/>
                  </a:ext>
                </a:extLst>
              </p:cNvPr>
              <p:cNvSpPr/>
              <p:nvPr/>
            </p:nvSpPr>
            <p:spPr>
              <a:xfrm>
                <a:off x="5157576" y="3826889"/>
                <a:ext cx="2204599" cy="1836337"/>
              </a:xfrm>
              <a:custGeom>
                <a:avLst/>
                <a:gdLst>
                  <a:gd name="connsiteX0" fmla="*/ 2323913 w 2723485"/>
                  <a:gd name="connsiteY0" fmla="*/ 180625 h 2268548"/>
                  <a:gd name="connsiteX1" fmla="*/ 2609315 w 2723485"/>
                  <a:gd name="connsiteY1" fmla="*/ 362813 h 2268548"/>
                  <a:gd name="connsiteX2" fmla="*/ 2721130 w 2723485"/>
                  <a:gd name="connsiteY2" fmla="*/ 698259 h 2268548"/>
                  <a:gd name="connsiteX3" fmla="*/ 2581166 w 2723485"/>
                  <a:gd name="connsiteY3" fmla="*/ 2227703 h 2268548"/>
                  <a:gd name="connsiteX4" fmla="*/ 2538160 w 2723485"/>
                  <a:gd name="connsiteY4" fmla="*/ 2231613 h 2268548"/>
                  <a:gd name="connsiteX5" fmla="*/ 1925913 w 2723485"/>
                  <a:gd name="connsiteY5" fmla="*/ 2268363 h 2268548"/>
                  <a:gd name="connsiteX6" fmla="*/ 1883689 w 2723485"/>
                  <a:gd name="connsiteY6" fmla="*/ 2248815 h 2268548"/>
                  <a:gd name="connsiteX7" fmla="*/ 1789858 w 2723485"/>
                  <a:gd name="connsiteY7" fmla="*/ 1972014 h 2268548"/>
                  <a:gd name="connsiteX8" fmla="*/ 1701501 w 2723485"/>
                  <a:gd name="connsiteY8" fmla="*/ 1803118 h 2268548"/>
                  <a:gd name="connsiteX9" fmla="*/ 1379348 w 2723485"/>
                  <a:gd name="connsiteY9" fmla="*/ 1356639 h 2268548"/>
                  <a:gd name="connsiteX10" fmla="*/ 1256586 w 2723485"/>
                  <a:gd name="connsiteY10" fmla="*/ 1059508 h 2268548"/>
                  <a:gd name="connsiteX11" fmla="*/ 1232346 w 2723485"/>
                  <a:gd name="connsiteY11" fmla="*/ 1018848 h 2268548"/>
                  <a:gd name="connsiteX12" fmla="*/ 588040 w 2723485"/>
                  <a:gd name="connsiteY12" fmla="*/ 789744 h 2268548"/>
                  <a:gd name="connsiteX13" fmla="*/ 25054 w 2723485"/>
                  <a:gd name="connsiteY13" fmla="*/ 659163 h 2268548"/>
                  <a:gd name="connsiteX14" fmla="*/ 5506 w 2723485"/>
                  <a:gd name="connsiteY14" fmla="*/ 637269 h 2268548"/>
                  <a:gd name="connsiteX15" fmla="*/ 33 w 2723485"/>
                  <a:gd name="connsiteY15" fmla="*/ 558294 h 2268548"/>
                  <a:gd name="connsiteX16" fmla="*/ 32092 w 2723485"/>
                  <a:gd name="connsiteY16" fmla="*/ 415984 h 2268548"/>
                  <a:gd name="connsiteX17" fmla="*/ 263541 w 2723485"/>
                  <a:gd name="connsiteY17" fmla="*/ 142310 h 2268548"/>
                  <a:gd name="connsiteX18" fmla="*/ 1183085 w 2723485"/>
                  <a:gd name="connsiteY18" fmla="*/ 0 h 2268548"/>
                  <a:gd name="connsiteX19" fmla="*/ 2323913 w 2723485"/>
                  <a:gd name="connsiteY19" fmla="*/ 180625 h 2268548"/>
                  <a:gd name="connsiteX20" fmla="*/ 2148762 w 2723485"/>
                  <a:gd name="connsiteY20" fmla="*/ 1605291 h 2268548"/>
                  <a:gd name="connsiteX21" fmla="*/ 2080734 w 2723485"/>
                  <a:gd name="connsiteY21" fmla="*/ 921107 h 2268548"/>
                  <a:gd name="connsiteX22" fmla="*/ 1854758 w 2723485"/>
                  <a:gd name="connsiteY22" fmla="*/ 906251 h 2268548"/>
                  <a:gd name="connsiteX23" fmla="*/ 1843811 w 2723485"/>
                  <a:gd name="connsiteY23" fmla="*/ 927363 h 2268548"/>
                  <a:gd name="connsiteX24" fmla="*/ 2148762 w 2723485"/>
                  <a:gd name="connsiteY24" fmla="*/ 1605291 h 226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723485" h="2268548">
                    <a:moveTo>
                      <a:pt x="2323913" y="180625"/>
                    </a:moveTo>
                    <a:cubicBezTo>
                      <a:pt x="2429473" y="225976"/>
                      <a:pt x="2527995" y="279929"/>
                      <a:pt x="2609315" y="362813"/>
                    </a:cubicBezTo>
                    <a:cubicBezTo>
                      <a:pt x="2701582" y="456644"/>
                      <a:pt x="2732859" y="570023"/>
                      <a:pt x="2721130" y="698259"/>
                    </a:cubicBezTo>
                    <a:cubicBezTo>
                      <a:pt x="2709402" y="818675"/>
                      <a:pt x="2586640" y="2166713"/>
                      <a:pt x="2581166" y="2227703"/>
                    </a:cubicBezTo>
                    <a:cubicBezTo>
                      <a:pt x="2566309" y="2225358"/>
                      <a:pt x="2552235" y="2230831"/>
                      <a:pt x="2538160" y="2231613"/>
                    </a:cubicBezTo>
                    <a:cubicBezTo>
                      <a:pt x="2488117" y="2233959"/>
                      <a:pt x="1953281" y="2271491"/>
                      <a:pt x="1925913" y="2268363"/>
                    </a:cubicBezTo>
                    <a:cubicBezTo>
                      <a:pt x="1909493" y="2266800"/>
                      <a:pt x="1889945" y="2266017"/>
                      <a:pt x="1883689" y="2248815"/>
                    </a:cubicBezTo>
                    <a:cubicBezTo>
                      <a:pt x="1872742" y="2222230"/>
                      <a:pt x="1803151" y="1978269"/>
                      <a:pt x="1789858" y="1972014"/>
                    </a:cubicBezTo>
                    <a:cubicBezTo>
                      <a:pt x="1767182" y="1911806"/>
                      <a:pt x="1736687" y="1856289"/>
                      <a:pt x="1701501" y="1803118"/>
                    </a:cubicBezTo>
                    <a:cubicBezTo>
                      <a:pt x="1599851" y="1649861"/>
                      <a:pt x="1490381" y="1502859"/>
                      <a:pt x="1379348" y="1356639"/>
                    </a:cubicBezTo>
                    <a:cubicBezTo>
                      <a:pt x="1312102" y="1268282"/>
                      <a:pt x="1285517" y="1163504"/>
                      <a:pt x="1256586" y="1059508"/>
                    </a:cubicBezTo>
                    <a:cubicBezTo>
                      <a:pt x="1261277" y="1049343"/>
                      <a:pt x="1244857" y="1018848"/>
                      <a:pt x="1232346" y="1018848"/>
                    </a:cubicBezTo>
                    <a:cubicBezTo>
                      <a:pt x="1208888" y="1018848"/>
                      <a:pt x="651376" y="806946"/>
                      <a:pt x="588040" y="789744"/>
                    </a:cubicBezTo>
                    <a:cubicBezTo>
                      <a:pt x="554417" y="780361"/>
                      <a:pt x="75879" y="669327"/>
                      <a:pt x="25054" y="659163"/>
                    </a:cubicBezTo>
                    <a:cubicBezTo>
                      <a:pt x="10980" y="656035"/>
                      <a:pt x="6288" y="650561"/>
                      <a:pt x="5506" y="637269"/>
                    </a:cubicBezTo>
                    <a:cubicBezTo>
                      <a:pt x="5506" y="627886"/>
                      <a:pt x="10980" y="574715"/>
                      <a:pt x="33" y="558294"/>
                    </a:cubicBezTo>
                    <a:cubicBezTo>
                      <a:pt x="-749" y="508251"/>
                      <a:pt x="12544" y="461335"/>
                      <a:pt x="32092" y="415984"/>
                    </a:cubicBezTo>
                    <a:cubicBezTo>
                      <a:pt x="82917" y="302605"/>
                      <a:pt x="168928" y="218939"/>
                      <a:pt x="263541" y="142310"/>
                    </a:cubicBezTo>
                    <a:cubicBezTo>
                      <a:pt x="268233" y="140746"/>
                      <a:pt x="1126004" y="782"/>
                      <a:pt x="1183085" y="0"/>
                    </a:cubicBezTo>
                    <a:cubicBezTo>
                      <a:pt x="1199505" y="1564"/>
                      <a:pt x="2058840" y="105560"/>
                      <a:pt x="2323913" y="180625"/>
                    </a:cubicBezTo>
                    <a:close/>
                    <a:moveTo>
                      <a:pt x="2148762" y="1605291"/>
                    </a:moveTo>
                    <a:cubicBezTo>
                      <a:pt x="2146416" y="1552120"/>
                      <a:pt x="2085426" y="945347"/>
                      <a:pt x="2080734" y="921107"/>
                    </a:cubicBezTo>
                    <a:cubicBezTo>
                      <a:pt x="2077606" y="903123"/>
                      <a:pt x="1861795" y="905469"/>
                      <a:pt x="1854758" y="906251"/>
                    </a:cubicBezTo>
                    <a:cubicBezTo>
                      <a:pt x="1839119" y="907032"/>
                      <a:pt x="1835210" y="914070"/>
                      <a:pt x="1843811" y="927363"/>
                    </a:cubicBezTo>
                    <a:cubicBezTo>
                      <a:pt x="1856322" y="943783"/>
                      <a:pt x="2129214" y="1561503"/>
                      <a:pt x="2148762" y="160529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: Shape 11">
                <a:extLst>
                  <a:ext uri="{FF2B5EF4-FFF2-40B4-BE49-F238E27FC236}">
                    <a16:creationId xmlns="" xmlns:a16="http://schemas.microsoft.com/office/drawing/2014/main" id="{43BBDB91-06F6-4432-A6AC-A27EDFB44A6F}"/>
                  </a:ext>
                </a:extLst>
              </p:cNvPr>
              <p:cNvSpPr/>
              <p:nvPr/>
            </p:nvSpPr>
            <p:spPr>
              <a:xfrm>
                <a:off x="5570207" y="3198915"/>
                <a:ext cx="1894502" cy="866687"/>
              </a:xfrm>
              <a:custGeom>
                <a:avLst/>
                <a:gdLst>
                  <a:gd name="connsiteX0" fmla="*/ 1795395 w 2340403"/>
                  <a:gd name="connsiteY0" fmla="*/ 996280 h 1070675"/>
                  <a:gd name="connsiteX1" fmla="*/ 1771155 w 2340403"/>
                  <a:gd name="connsiteY1" fmla="*/ 1015046 h 1070675"/>
                  <a:gd name="connsiteX2" fmla="*/ 729632 w 2340403"/>
                  <a:gd name="connsiteY2" fmla="*/ 1069781 h 1070675"/>
                  <a:gd name="connsiteX3" fmla="*/ 577938 w 2340403"/>
                  <a:gd name="connsiteY3" fmla="*/ 1051014 h 1070675"/>
                  <a:gd name="connsiteX4" fmla="*/ 24336 w 2340403"/>
                  <a:gd name="connsiteY4" fmla="*/ 950928 h 1070675"/>
                  <a:gd name="connsiteX5" fmla="*/ 878 w 2340403"/>
                  <a:gd name="connsiteY5" fmla="*/ 921215 h 1070675"/>
                  <a:gd name="connsiteX6" fmla="*/ 878 w 2340403"/>
                  <a:gd name="connsiteY6" fmla="*/ 906358 h 1070675"/>
                  <a:gd name="connsiteX7" fmla="*/ 572465 w 2340403"/>
                  <a:gd name="connsiteY7" fmla="*/ 880555 h 1070675"/>
                  <a:gd name="connsiteX8" fmla="*/ 721812 w 2340403"/>
                  <a:gd name="connsiteY8" fmla="*/ 886028 h 1070675"/>
                  <a:gd name="connsiteX9" fmla="*/ 1229282 w 2340403"/>
                  <a:gd name="connsiteY9" fmla="*/ 37640 h 1070675"/>
                  <a:gd name="connsiteX10" fmla="*/ 1248830 w 2340403"/>
                  <a:gd name="connsiteY10" fmla="*/ 25911 h 1070675"/>
                  <a:gd name="connsiteX11" fmla="*/ 2323194 w 2340403"/>
                  <a:gd name="connsiteY11" fmla="*/ 890 h 1070675"/>
                  <a:gd name="connsiteX12" fmla="*/ 2340396 w 2340403"/>
                  <a:gd name="connsiteY12" fmla="*/ 3235 h 1070675"/>
                  <a:gd name="connsiteX13" fmla="*/ 1795395 w 2340403"/>
                  <a:gd name="connsiteY13" fmla="*/ 996280 h 1070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40403" h="1070675">
                    <a:moveTo>
                      <a:pt x="1795395" y="996280"/>
                    </a:moveTo>
                    <a:cubicBezTo>
                      <a:pt x="1790703" y="1009572"/>
                      <a:pt x="1785230" y="1015046"/>
                      <a:pt x="1771155" y="1015046"/>
                    </a:cubicBezTo>
                    <a:cubicBezTo>
                      <a:pt x="1679670" y="1018955"/>
                      <a:pt x="804696" y="1062743"/>
                      <a:pt x="729632" y="1069781"/>
                    </a:cubicBezTo>
                    <a:cubicBezTo>
                      <a:pt x="677243" y="1074472"/>
                      <a:pt x="627982" y="1059616"/>
                      <a:pt x="577938" y="1051014"/>
                    </a:cubicBezTo>
                    <a:cubicBezTo>
                      <a:pt x="419208" y="1022865"/>
                      <a:pt x="50139" y="954056"/>
                      <a:pt x="24336" y="950928"/>
                    </a:cubicBezTo>
                    <a:cubicBezTo>
                      <a:pt x="6351" y="948582"/>
                      <a:pt x="-3032" y="941545"/>
                      <a:pt x="878" y="921215"/>
                    </a:cubicBezTo>
                    <a:cubicBezTo>
                      <a:pt x="1660" y="916523"/>
                      <a:pt x="878" y="911832"/>
                      <a:pt x="878" y="906358"/>
                    </a:cubicBezTo>
                    <a:cubicBezTo>
                      <a:pt x="75161" y="900103"/>
                      <a:pt x="524767" y="879773"/>
                      <a:pt x="572465" y="880555"/>
                    </a:cubicBezTo>
                    <a:cubicBezTo>
                      <a:pt x="572465" y="880555"/>
                      <a:pt x="685062" y="891502"/>
                      <a:pt x="721812" y="886028"/>
                    </a:cubicBezTo>
                    <a:cubicBezTo>
                      <a:pt x="728850" y="882119"/>
                      <a:pt x="1197223" y="92375"/>
                      <a:pt x="1229282" y="37640"/>
                    </a:cubicBezTo>
                    <a:cubicBezTo>
                      <a:pt x="1233973" y="29039"/>
                      <a:pt x="1239447" y="25911"/>
                      <a:pt x="1248830" y="25911"/>
                    </a:cubicBezTo>
                    <a:cubicBezTo>
                      <a:pt x="1392704" y="26693"/>
                      <a:pt x="2244220" y="890"/>
                      <a:pt x="2323194" y="890"/>
                    </a:cubicBezTo>
                    <a:cubicBezTo>
                      <a:pt x="2329449" y="890"/>
                      <a:pt x="2337269" y="-2238"/>
                      <a:pt x="2340396" y="3235"/>
                    </a:cubicBezTo>
                    <a:cubicBezTo>
                      <a:pt x="2342742" y="11055"/>
                      <a:pt x="1799305" y="982205"/>
                      <a:pt x="1795395" y="99628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: Shape 12">
                <a:extLst>
                  <a:ext uri="{FF2B5EF4-FFF2-40B4-BE49-F238E27FC236}">
                    <a16:creationId xmlns="" xmlns:a16="http://schemas.microsoft.com/office/drawing/2014/main" id="{34A1F404-9720-48EF-8901-C09061ED8641}"/>
                  </a:ext>
                </a:extLst>
              </p:cNvPr>
              <p:cNvSpPr/>
              <p:nvPr/>
            </p:nvSpPr>
            <p:spPr>
              <a:xfrm>
                <a:off x="4726757" y="3273131"/>
                <a:ext cx="1624588" cy="643636"/>
              </a:xfrm>
              <a:custGeom>
                <a:avLst/>
                <a:gdLst>
                  <a:gd name="connsiteX0" fmla="*/ 2006961 w 2006960"/>
                  <a:gd name="connsiteY0" fmla="*/ 386180 h 795126"/>
                  <a:gd name="connsiteX1" fmla="*/ 1776293 w 2006960"/>
                  <a:gd name="connsiteY1" fmla="*/ 777142 h 795126"/>
                  <a:gd name="connsiteX2" fmla="*/ 1763000 w 2006960"/>
                  <a:gd name="connsiteY2" fmla="*/ 795126 h 795126"/>
                  <a:gd name="connsiteX3" fmla="*/ 1613653 w 2006960"/>
                  <a:gd name="connsiteY3" fmla="*/ 789653 h 795126"/>
                  <a:gd name="connsiteX4" fmla="*/ 1613653 w 2006960"/>
                  <a:gd name="connsiteY4" fmla="*/ 789653 h 795126"/>
                  <a:gd name="connsiteX5" fmla="*/ 1548753 w 2006960"/>
                  <a:gd name="connsiteY5" fmla="*/ 732572 h 795126"/>
                  <a:gd name="connsiteX6" fmla="*/ 1515912 w 2006960"/>
                  <a:gd name="connsiteY6" fmla="*/ 766977 h 795126"/>
                  <a:gd name="connsiteX7" fmla="*/ 1454922 w 2006960"/>
                  <a:gd name="connsiteY7" fmla="*/ 786525 h 795126"/>
                  <a:gd name="connsiteX8" fmla="*/ 412617 w 2006960"/>
                  <a:gd name="connsiteY8" fmla="*/ 777924 h 795126"/>
                  <a:gd name="connsiteX9" fmla="*/ 296110 w 2006960"/>
                  <a:gd name="connsiteY9" fmla="*/ 752902 h 795126"/>
                  <a:gd name="connsiteX10" fmla="*/ 219481 w 2006960"/>
                  <a:gd name="connsiteY10" fmla="*/ 701295 h 795126"/>
                  <a:gd name="connsiteX11" fmla="*/ 213226 w 2006960"/>
                  <a:gd name="connsiteY11" fmla="*/ 696604 h 795126"/>
                  <a:gd name="connsiteX12" fmla="*/ 157709 w 2006960"/>
                  <a:gd name="connsiteY12" fmla="*/ 598863 h 795126"/>
                  <a:gd name="connsiteX13" fmla="*/ 10707 w 2006960"/>
                  <a:gd name="connsiteY13" fmla="*/ 145347 h 795126"/>
                  <a:gd name="connsiteX14" fmla="*/ 2888 w 2006960"/>
                  <a:gd name="connsiteY14" fmla="*/ 94522 h 795126"/>
                  <a:gd name="connsiteX15" fmla="*/ 16963 w 2006960"/>
                  <a:gd name="connsiteY15" fmla="*/ 71064 h 795126"/>
                  <a:gd name="connsiteX16" fmla="*/ 321913 w 2006960"/>
                  <a:gd name="connsiteY16" fmla="*/ 28058 h 795126"/>
                  <a:gd name="connsiteX17" fmla="*/ 504884 w 2006960"/>
                  <a:gd name="connsiteY17" fmla="*/ 691 h 795126"/>
                  <a:gd name="connsiteX18" fmla="*/ 529905 w 2006960"/>
                  <a:gd name="connsiteY18" fmla="*/ 17893 h 795126"/>
                  <a:gd name="connsiteX19" fmla="*/ 566656 w 2006960"/>
                  <a:gd name="connsiteY19" fmla="*/ 251689 h 795126"/>
                  <a:gd name="connsiteX20" fmla="*/ 554927 w 2006960"/>
                  <a:gd name="connsiteY20" fmla="*/ 354903 h 795126"/>
                  <a:gd name="connsiteX21" fmla="*/ 567438 w 2006960"/>
                  <a:gd name="connsiteY21" fmla="*/ 379142 h 795126"/>
                  <a:gd name="connsiteX22" fmla="*/ 898974 w 2006960"/>
                  <a:gd name="connsiteY22" fmla="*/ 507378 h 795126"/>
                  <a:gd name="connsiteX23" fmla="*/ 1110875 w 2006960"/>
                  <a:gd name="connsiteY23" fmla="*/ 566804 h 795126"/>
                  <a:gd name="connsiteX24" fmla="*/ 1325123 w 2006960"/>
                  <a:gd name="connsiteY24" fmla="*/ 550384 h 795126"/>
                  <a:gd name="connsiteX25" fmla="*/ 1545625 w 2006960"/>
                  <a:gd name="connsiteY25" fmla="*/ 497995 h 795126"/>
                  <a:gd name="connsiteX26" fmla="*/ 1684026 w 2006960"/>
                  <a:gd name="connsiteY26" fmla="*/ 502686 h 795126"/>
                  <a:gd name="connsiteX27" fmla="*/ 1699665 w 2006960"/>
                  <a:gd name="connsiteY27" fmla="*/ 487048 h 795126"/>
                  <a:gd name="connsiteX28" fmla="*/ 1615217 w 2006960"/>
                  <a:gd name="connsiteY28" fmla="*/ 100777 h 795126"/>
                  <a:gd name="connsiteX29" fmla="*/ 1630073 w 2006960"/>
                  <a:gd name="connsiteY29" fmla="*/ 77319 h 795126"/>
                  <a:gd name="connsiteX30" fmla="*/ 1838065 w 2006960"/>
                  <a:gd name="connsiteY30" fmla="*/ 26494 h 795126"/>
                  <a:gd name="connsiteX31" fmla="*/ 1985067 w 2006960"/>
                  <a:gd name="connsiteY31" fmla="*/ 308769 h 795126"/>
                  <a:gd name="connsiteX32" fmla="*/ 2006961 w 2006960"/>
                  <a:gd name="connsiteY32" fmla="*/ 386180 h 79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06960" h="795126">
                    <a:moveTo>
                      <a:pt x="2006961" y="386180"/>
                    </a:moveTo>
                    <a:cubicBezTo>
                      <a:pt x="1963173" y="461244"/>
                      <a:pt x="1809134" y="721625"/>
                      <a:pt x="1776293" y="777142"/>
                    </a:cubicBezTo>
                    <a:cubicBezTo>
                      <a:pt x="1772383" y="783397"/>
                      <a:pt x="1770038" y="791216"/>
                      <a:pt x="1763000" y="795126"/>
                    </a:cubicBezTo>
                    <a:cubicBezTo>
                      <a:pt x="1712957" y="793562"/>
                      <a:pt x="1663696" y="791216"/>
                      <a:pt x="1613653" y="789653"/>
                    </a:cubicBezTo>
                    <a:lnTo>
                      <a:pt x="1613653" y="789653"/>
                    </a:lnTo>
                    <a:cubicBezTo>
                      <a:pt x="1594105" y="769323"/>
                      <a:pt x="1568301" y="756030"/>
                      <a:pt x="1548753" y="732572"/>
                    </a:cubicBezTo>
                    <a:cubicBezTo>
                      <a:pt x="1542498" y="751338"/>
                      <a:pt x="1529987" y="759939"/>
                      <a:pt x="1515912" y="766977"/>
                    </a:cubicBezTo>
                    <a:cubicBezTo>
                      <a:pt x="1496364" y="776360"/>
                      <a:pt x="1475252" y="780270"/>
                      <a:pt x="1454922" y="786525"/>
                    </a:cubicBezTo>
                    <a:cubicBezTo>
                      <a:pt x="1390804" y="781833"/>
                      <a:pt x="466569" y="790434"/>
                      <a:pt x="412617" y="777924"/>
                    </a:cubicBezTo>
                    <a:cubicBezTo>
                      <a:pt x="373520" y="769323"/>
                      <a:pt x="335206" y="759157"/>
                      <a:pt x="296110" y="752902"/>
                    </a:cubicBezTo>
                    <a:cubicBezTo>
                      <a:pt x="261705" y="747429"/>
                      <a:pt x="232774" y="737264"/>
                      <a:pt x="219481" y="701295"/>
                    </a:cubicBezTo>
                    <a:cubicBezTo>
                      <a:pt x="218699" y="698949"/>
                      <a:pt x="215571" y="698167"/>
                      <a:pt x="213226" y="696604"/>
                    </a:cubicBezTo>
                    <a:cubicBezTo>
                      <a:pt x="199151" y="661417"/>
                      <a:pt x="176475" y="630922"/>
                      <a:pt x="157709" y="598863"/>
                    </a:cubicBezTo>
                    <a:cubicBezTo>
                      <a:pt x="113921" y="522234"/>
                      <a:pt x="19308" y="217284"/>
                      <a:pt x="10707" y="145347"/>
                    </a:cubicBezTo>
                    <a:cubicBezTo>
                      <a:pt x="8361" y="128145"/>
                      <a:pt x="2888" y="111724"/>
                      <a:pt x="2888" y="94522"/>
                    </a:cubicBezTo>
                    <a:cubicBezTo>
                      <a:pt x="-4149" y="79665"/>
                      <a:pt x="2106" y="72628"/>
                      <a:pt x="16963" y="71064"/>
                    </a:cubicBezTo>
                    <a:cubicBezTo>
                      <a:pt x="118613" y="56989"/>
                      <a:pt x="220263" y="42133"/>
                      <a:pt x="321913" y="28058"/>
                    </a:cubicBezTo>
                    <a:cubicBezTo>
                      <a:pt x="382903" y="19457"/>
                      <a:pt x="443893" y="10856"/>
                      <a:pt x="504884" y="691"/>
                    </a:cubicBezTo>
                    <a:cubicBezTo>
                      <a:pt x="520522" y="-1655"/>
                      <a:pt x="525996" y="1473"/>
                      <a:pt x="529905" y="17893"/>
                    </a:cubicBezTo>
                    <a:cubicBezTo>
                      <a:pt x="548671" y="94522"/>
                      <a:pt x="564310" y="171932"/>
                      <a:pt x="566656" y="251689"/>
                    </a:cubicBezTo>
                    <a:cubicBezTo>
                      <a:pt x="567438" y="286093"/>
                      <a:pt x="565874" y="321280"/>
                      <a:pt x="554927" y="354903"/>
                    </a:cubicBezTo>
                    <a:cubicBezTo>
                      <a:pt x="551017" y="367413"/>
                      <a:pt x="554145" y="373669"/>
                      <a:pt x="567438" y="379142"/>
                    </a:cubicBezTo>
                    <a:cubicBezTo>
                      <a:pt x="677689" y="422930"/>
                      <a:pt x="787158" y="468282"/>
                      <a:pt x="898974" y="507378"/>
                    </a:cubicBezTo>
                    <a:cubicBezTo>
                      <a:pt x="968565" y="531617"/>
                      <a:pt x="1037374" y="556639"/>
                      <a:pt x="1110875" y="566804"/>
                    </a:cubicBezTo>
                    <a:cubicBezTo>
                      <a:pt x="1183594" y="576969"/>
                      <a:pt x="1254749" y="571496"/>
                      <a:pt x="1325123" y="550384"/>
                    </a:cubicBezTo>
                    <a:cubicBezTo>
                      <a:pt x="1397842" y="528490"/>
                      <a:pt x="1469779" y="505814"/>
                      <a:pt x="1545625" y="497995"/>
                    </a:cubicBezTo>
                    <a:cubicBezTo>
                      <a:pt x="1591759" y="493303"/>
                      <a:pt x="1638674" y="493303"/>
                      <a:pt x="1684026" y="502686"/>
                    </a:cubicBezTo>
                    <a:cubicBezTo>
                      <a:pt x="1699665" y="505814"/>
                      <a:pt x="1703574" y="502686"/>
                      <a:pt x="1699665" y="487048"/>
                    </a:cubicBezTo>
                    <a:cubicBezTo>
                      <a:pt x="1671515" y="358812"/>
                      <a:pt x="1643366" y="229795"/>
                      <a:pt x="1615217" y="100777"/>
                    </a:cubicBezTo>
                    <a:cubicBezTo>
                      <a:pt x="1612089" y="85920"/>
                      <a:pt x="1615217" y="81229"/>
                      <a:pt x="1630073" y="77319"/>
                    </a:cubicBezTo>
                    <a:cubicBezTo>
                      <a:pt x="1699665" y="60899"/>
                      <a:pt x="1768474" y="43697"/>
                      <a:pt x="1838065" y="26494"/>
                    </a:cubicBezTo>
                    <a:cubicBezTo>
                      <a:pt x="1847448" y="55425"/>
                      <a:pt x="1958481" y="236832"/>
                      <a:pt x="1985067" y="308769"/>
                    </a:cubicBezTo>
                    <a:cubicBezTo>
                      <a:pt x="1995232" y="332227"/>
                      <a:pt x="2003051" y="358812"/>
                      <a:pt x="2006961" y="386180"/>
                    </a:cubicBezTo>
                    <a:close/>
                  </a:path>
                </a:pathLst>
              </a:custGeom>
              <a:solidFill>
                <a:srgbClr val="FDD3A2"/>
              </a:solidFill>
              <a:ln w="459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: Shape 13">
                <a:extLst>
                  <a:ext uri="{FF2B5EF4-FFF2-40B4-BE49-F238E27FC236}">
                    <a16:creationId xmlns="" xmlns:a16="http://schemas.microsoft.com/office/drawing/2014/main" id="{7FD77334-0218-427E-9E41-5B7823103B16}"/>
                  </a:ext>
                </a:extLst>
              </p:cNvPr>
              <p:cNvSpPr/>
              <p:nvPr/>
            </p:nvSpPr>
            <p:spPr>
              <a:xfrm>
                <a:off x="6620349" y="5853439"/>
                <a:ext cx="802580" cy="251468"/>
              </a:xfrm>
              <a:custGeom>
                <a:avLst/>
                <a:gdLst>
                  <a:gd name="connsiteX0" fmla="*/ 0 w 991480"/>
                  <a:gd name="connsiteY0" fmla="*/ 4101 h 310655"/>
                  <a:gd name="connsiteX1" fmla="*/ 297131 w 991480"/>
                  <a:gd name="connsiteY1" fmla="*/ 50234 h 310655"/>
                  <a:gd name="connsiteX2" fmla="*/ 376888 w 991480"/>
                  <a:gd name="connsiteY2" fmla="*/ 72128 h 310655"/>
                  <a:gd name="connsiteX3" fmla="*/ 406601 w 991480"/>
                  <a:gd name="connsiteY3" fmla="*/ 65873 h 310655"/>
                  <a:gd name="connsiteX4" fmla="*/ 541874 w 991480"/>
                  <a:gd name="connsiteY4" fmla="*/ 13484 h 310655"/>
                  <a:gd name="connsiteX5" fmla="*/ 817893 w 991480"/>
                  <a:gd name="connsiteY5" fmla="*/ 29122 h 310655"/>
                  <a:gd name="connsiteX6" fmla="*/ 960204 w 991480"/>
                  <a:gd name="connsiteY6" fmla="*/ 108096 h 310655"/>
                  <a:gd name="connsiteX7" fmla="*/ 991481 w 991480"/>
                  <a:gd name="connsiteY7" fmla="*/ 169869 h 310655"/>
                  <a:gd name="connsiteX8" fmla="*/ 830404 w 991480"/>
                  <a:gd name="connsiteY8" fmla="*/ 289503 h 310655"/>
                  <a:gd name="connsiteX9" fmla="*/ 670110 w 991480"/>
                  <a:gd name="connsiteY9" fmla="*/ 304360 h 310655"/>
                  <a:gd name="connsiteX10" fmla="*/ 553603 w 991480"/>
                  <a:gd name="connsiteY10" fmla="*/ 262917 h 310655"/>
                  <a:gd name="connsiteX11" fmla="*/ 394090 w 991480"/>
                  <a:gd name="connsiteY11" fmla="*/ 210529 h 310655"/>
                  <a:gd name="connsiteX12" fmla="*/ 244743 w 991480"/>
                  <a:gd name="connsiteY12" fmla="*/ 200363 h 310655"/>
                  <a:gd name="connsiteX13" fmla="*/ 23458 w 991480"/>
                  <a:gd name="connsiteY13" fmla="*/ 66655 h 310655"/>
                  <a:gd name="connsiteX14" fmla="*/ 0 w 991480"/>
                  <a:gd name="connsiteY14" fmla="*/ 4101 h 310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91480" h="310655">
                    <a:moveTo>
                      <a:pt x="0" y="4101"/>
                    </a:moveTo>
                    <a:cubicBezTo>
                      <a:pt x="103996" y="-11538"/>
                      <a:pt x="200173" y="20521"/>
                      <a:pt x="297131" y="50234"/>
                    </a:cubicBezTo>
                    <a:cubicBezTo>
                      <a:pt x="323717" y="58054"/>
                      <a:pt x="349520" y="68219"/>
                      <a:pt x="376888" y="72128"/>
                    </a:cubicBezTo>
                    <a:cubicBezTo>
                      <a:pt x="387835" y="73692"/>
                      <a:pt x="398000" y="72910"/>
                      <a:pt x="406601" y="65873"/>
                    </a:cubicBezTo>
                    <a:cubicBezTo>
                      <a:pt x="444915" y="30686"/>
                      <a:pt x="492613" y="18957"/>
                      <a:pt x="541874" y="13484"/>
                    </a:cubicBezTo>
                    <a:cubicBezTo>
                      <a:pt x="634923" y="3319"/>
                      <a:pt x="727190" y="3319"/>
                      <a:pt x="817893" y="29122"/>
                    </a:cubicBezTo>
                    <a:cubicBezTo>
                      <a:pt x="871064" y="44761"/>
                      <a:pt x="920325" y="67436"/>
                      <a:pt x="960204" y="108096"/>
                    </a:cubicBezTo>
                    <a:cubicBezTo>
                      <a:pt x="976624" y="125299"/>
                      <a:pt x="989135" y="145629"/>
                      <a:pt x="991481" y="169869"/>
                    </a:cubicBezTo>
                    <a:cubicBezTo>
                      <a:pt x="949256" y="225385"/>
                      <a:pt x="893740" y="261354"/>
                      <a:pt x="830404" y="289503"/>
                    </a:cubicBezTo>
                    <a:cubicBezTo>
                      <a:pt x="778015" y="312961"/>
                      <a:pt x="724062" y="315307"/>
                      <a:pt x="670110" y="304360"/>
                    </a:cubicBezTo>
                    <a:cubicBezTo>
                      <a:pt x="630231" y="296541"/>
                      <a:pt x="592699" y="276992"/>
                      <a:pt x="553603" y="262917"/>
                    </a:cubicBezTo>
                    <a:cubicBezTo>
                      <a:pt x="501214" y="244152"/>
                      <a:pt x="449607" y="219912"/>
                      <a:pt x="394090" y="210529"/>
                    </a:cubicBezTo>
                    <a:cubicBezTo>
                      <a:pt x="344829" y="202710"/>
                      <a:pt x="294786" y="196454"/>
                      <a:pt x="244743" y="200363"/>
                    </a:cubicBezTo>
                    <a:cubicBezTo>
                      <a:pt x="137619" y="209747"/>
                      <a:pt x="71937" y="152666"/>
                      <a:pt x="23458" y="66655"/>
                    </a:cubicBezTo>
                    <a:cubicBezTo>
                      <a:pt x="14075" y="46325"/>
                      <a:pt x="782" y="27558"/>
                      <a:pt x="0" y="4101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: Shape 14">
                <a:extLst>
                  <a:ext uri="{FF2B5EF4-FFF2-40B4-BE49-F238E27FC236}">
                    <a16:creationId xmlns="" xmlns:a16="http://schemas.microsoft.com/office/drawing/2014/main" id="{0BFA73D0-3C4D-41F1-A41F-872B4E3CE588}"/>
                  </a:ext>
                </a:extLst>
              </p:cNvPr>
              <p:cNvSpPr/>
              <p:nvPr/>
            </p:nvSpPr>
            <p:spPr>
              <a:xfrm>
                <a:off x="5239252" y="1692542"/>
                <a:ext cx="540027" cy="440656"/>
              </a:xfrm>
              <a:custGeom>
                <a:avLst/>
                <a:gdLst>
                  <a:gd name="connsiteX0" fmla="*/ 655253 w 667131"/>
                  <a:gd name="connsiteY0" fmla="*/ 365208 h 544371"/>
                  <a:gd name="connsiteX1" fmla="*/ 648216 w 667131"/>
                  <a:gd name="connsiteY1" fmla="*/ 303436 h 544371"/>
                  <a:gd name="connsiteX2" fmla="*/ 573933 w 667131"/>
                  <a:gd name="connsiteY2" fmla="*/ 251047 h 544371"/>
                  <a:gd name="connsiteX3" fmla="*/ 310424 w 667131"/>
                  <a:gd name="connsiteY3" fmla="*/ 222116 h 544371"/>
                  <a:gd name="connsiteX4" fmla="*/ 215811 w 667131"/>
                  <a:gd name="connsiteY4" fmla="*/ 226808 h 544371"/>
                  <a:gd name="connsiteX5" fmla="*/ 161858 w 667131"/>
                  <a:gd name="connsiteY5" fmla="*/ 298745 h 544371"/>
                  <a:gd name="connsiteX6" fmla="*/ 165768 w 667131"/>
                  <a:gd name="connsiteY6" fmla="*/ 369118 h 544371"/>
                  <a:gd name="connsiteX7" fmla="*/ 143092 w 667131"/>
                  <a:gd name="connsiteY7" fmla="*/ 412124 h 544371"/>
                  <a:gd name="connsiteX8" fmla="*/ 110251 w 667131"/>
                  <a:gd name="connsiteY8" fmla="*/ 484843 h 544371"/>
                  <a:gd name="connsiteX9" fmla="*/ 114943 w 667131"/>
                  <a:gd name="connsiteY9" fmla="*/ 520029 h 544371"/>
                  <a:gd name="connsiteX10" fmla="*/ 99304 w 667131"/>
                  <a:gd name="connsiteY10" fmla="*/ 543487 h 544371"/>
                  <a:gd name="connsiteX11" fmla="*/ 78974 w 667131"/>
                  <a:gd name="connsiteY11" fmla="*/ 529413 h 544371"/>
                  <a:gd name="connsiteX12" fmla="*/ 11729 w 667131"/>
                  <a:gd name="connsiteY12" fmla="*/ 446529 h 544371"/>
                  <a:gd name="connsiteX13" fmla="*/ 0 w 667131"/>
                  <a:gd name="connsiteY13" fmla="*/ 438709 h 544371"/>
                  <a:gd name="connsiteX14" fmla="*/ 12511 w 667131"/>
                  <a:gd name="connsiteY14" fmla="*/ 289362 h 544371"/>
                  <a:gd name="connsiteX15" fmla="*/ 150911 w 667131"/>
                  <a:gd name="connsiteY15" fmla="*/ 51657 h 544371"/>
                  <a:gd name="connsiteX16" fmla="*/ 601300 w 667131"/>
                  <a:gd name="connsiteY16" fmla="*/ 121248 h 544371"/>
                  <a:gd name="connsiteX17" fmla="*/ 662290 w 667131"/>
                  <a:gd name="connsiteY17" fmla="*/ 344096 h 544371"/>
                  <a:gd name="connsiteX18" fmla="*/ 655253 w 667131"/>
                  <a:gd name="connsiteY18" fmla="*/ 365208 h 544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67131" h="544371">
                    <a:moveTo>
                      <a:pt x="655253" y="365208"/>
                    </a:moveTo>
                    <a:cubicBezTo>
                      <a:pt x="655253" y="344096"/>
                      <a:pt x="653689" y="323766"/>
                      <a:pt x="648216" y="303436"/>
                    </a:cubicBezTo>
                    <a:cubicBezTo>
                      <a:pt x="638832" y="266686"/>
                      <a:pt x="616939" y="247138"/>
                      <a:pt x="573933" y="251047"/>
                    </a:cubicBezTo>
                    <a:cubicBezTo>
                      <a:pt x="483229" y="260430"/>
                      <a:pt x="397218" y="240100"/>
                      <a:pt x="310424" y="222116"/>
                    </a:cubicBezTo>
                    <a:cubicBezTo>
                      <a:pt x="279147" y="215861"/>
                      <a:pt x="247088" y="216643"/>
                      <a:pt x="215811" y="226808"/>
                    </a:cubicBezTo>
                    <a:cubicBezTo>
                      <a:pt x="178279" y="238537"/>
                      <a:pt x="161858" y="259649"/>
                      <a:pt x="161858" y="298745"/>
                    </a:cubicBezTo>
                    <a:cubicBezTo>
                      <a:pt x="161858" y="322203"/>
                      <a:pt x="164204" y="345660"/>
                      <a:pt x="165768" y="369118"/>
                    </a:cubicBezTo>
                    <a:cubicBezTo>
                      <a:pt x="167332" y="388666"/>
                      <a:pt x="161077" y="403523"/>
                      <a:pt x="143092" y="412124"/>
                    </a:cubicBezTo>
                    <a:cubicBezTo>
                      <a:pt x="111033" y="426980"/>
                      <a:pt x="104778" y="452784"/>
                      <a:pt x="110251" y="484843"/>
                    </a:cubicBezTo>
                    <a:cubicBezTo>
                      <a:pt x="111815" y="496572"/>
                      <a:pt x="112597" y="508301"/>
                      <a:pt x="114943" y="520029"/>
                    </a:cubicBezTo>
                    <a:cubicBezTo>
                      <a:pt x="118071" y="534104"/>
                      <a:pt x="115725" y="540359"/>
                      <a:pt x="99304" y="543487"/>
                    </a:cubicBezTo>
                    <a:cubicBezTo>
                      <a:pt x="85230" y="545833"/>
                      <a:pt x="81320" y="544269"/>
                      <a:pt x="78974" y="529413"/>
                    </a:cubicBezTo>
                    <a:cubicBezTo>
                      <a:pt x="72719" y="489534"/>
                      <a:pt x="40660" y="468422"/>
                      <a:pt x="11729" y="446529"/>
                    </a:cubicBezTo>
                    <a:cubicBezTo>
                      <a:pt x="7819" y="443401"/>
                      <a:pt x="3910" y="441055"/>
                      <a:pt x="0" y="438709"/>
                    </a:cubicBezTo>
                    <a:cubicBezTo>
                      <a:pt x="6255" y="389448"/>
                      <a:pt x="4692" y="339405"/>
                      <a:pt x="12511" y="289362"/>
                    </a:cubicBezTo>
                    <a:cubicBezTo>
                      <a:pt x="28149" y="191621"/>
                      <a:pt x="62554" y="106391"/>
                      <a:pt x="150911" y="51657"/>
                    </a:cubicBezTo>
                    <a:cubicBezTo>
                      <a:pt x="276019" y="-25754"/>
                      <a:pt x="487921" y="-26536"/>
                      <a:pt x="601300" y="121248"/>
                    </a:cubicBezTo>
                    <a:cubicBezTo>
                      <a:pt x="652125" y="187711"/>
                      <a:pt x="678711" y="259649"/>
                      <a:pt x="662290" y="344096"/>
                    </a:cubicBezTo>
                    <a:cubicBezTo>
                      <a:pt x="660726" y="351134"/>
                      <a:pt x="660726" y="358953"/>
                      <a:pt x="655253" y="365208"/>
                    </a:cubicBezTo>
                    <a:close/>
                  </a:path>
                </a:pathLst>
              </a:custGeom>
              <a:solidFill>
                <a:srgbClr val="000101"/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: Shape 15">
                <a:extLst>
                  <a:ext uri="{FF2B5EF4-FFF2-40B4-BE49-F238E27FC236}">
                    <a16:creationId xmlns="" xmlns:a16="http://schemas.microsoft.com/office/drawing/2014/main" id="{93A4500A-3282-4B36-9089-0A6446A26143}"/>
                  </a:ext>
                </a:extLst>
              </p:cNvPr>
              <p:cNvSpPr/>
              <p:nvPr/>
            </p:nvSpPr>
            <p:spPr>
              <a:xfrm>
                <a:off x="6032339" y="3912337"/>
                <a:ext cx="120893" cy="7363"/>
              </a:xfrm>
              <a:custGeom>
                <a:avLst/>
                <a:gdLst>
                  <a:gd name="connsiteX0" fmla="*/ 0 w 149347"/>
                  <a:gd name="connsiteY0" fmla="*/ 0 h 9096"/>
                  <a:gd name="connsiteX1" fmla="*/ 149348 w 149347"/>
                  <a:gd name="connsiteY1" fmla="*/ 5474 h 9096"/>
                  <a:gd name="connsiteX2" fmla="*/ 40660 w 149347"/>
                  <a:gd name="connsiteY2" fmla="*/ 6256 h 9096"/>
                  <a:gd name="connsiteX3" fmla="*/ 0 w 149347"/>
                  <a:gd name="connsiteY3" fmla="*/ 0 h 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347" h="9096">
                    <a:moveTo>
                      <a:pt x="0" y="0"/>
                    </a:moveTo>
                    <a:cubicBezTo>
                      <a:pt x="50043" y="1564"/>
                      <a:pt x="99304" y="3910"/>
                      <a:pt x="149348" y="5474"/>
                    </a:cubicBezTo>
                    <a:cubicBezTo>
                      <a:pt x="113379" y="10947"/>
                      <a:pt x="76629" y="9383"/>
                      <a:pt x="40660" y="6256"/>
                    </a:cubicBezTo>
                    <a:cubicBezTo>
                      <a:pt x="27367" y="4692"/>
                      <a:pt x="11729" y="14857"/>
                      <a:pt x="0" y="0"/>
                    </a:cubicBezTo>
                    <a:close/>
                  </a:path>
                </a:pathLst>
              </a:custGeom>
              <a:solidFill>
                <a:srgbClr val="120202"/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: Shape 16">
                <a:extLst>
                  <a:ext uri="{FF2B5EF4-FFF2-40B4-BE49-F238E27FC236}">
                    <a16:creationId xmlns="" xmlns:a16="http://schemas.microsoft.com/office/drawing/2014/main" id="{1FF2570B-D905-4EF8-A038-B36027176BB0}"/>
                  </a:ext>
                </a:extLst>
              </p:cNvPr>
              <p:cNvSpPr/>
              <p:nvPr/>
            </p:nvSpPr>
            <p:spPr>
              <a:xfrm>
                <a:off x="6620594" y="5630727"/>
                <a:ext cx="955329" cy="360217"/>
              </a:xfrm>
              <a:custGeom>
                <a:avLst/>
                <a:gdLst>
                  <a:gd name="connsiteX0" fmla="*/ 1131142 w 1180180"/>
                  <a:gd name="connsiteY0" fmla="*/ 129103 h 445000"/>
                  <a:gd name="connsiteX1" fmla="*/ 1022454 w 1180180"/>
                  <a:gd name="connsiteY1" fmla="*/ 82969 h 445000"/>
                  <a:gd name="connsiteX2" fmla="*/ 774584 w 1180180"/>
                  <a:gd name="connsiteY2" fmla="*/ 85 h 445000"/>
                  <a:gd name="connsiteX3" fmla="*/ 119331 w 1180180"/>
                  <a:gd name="connsiteY3" fmla="*/ 41527 h 445000"/>
                  <a:gd name="connsiteX4" fmla="*/ 77107 w 1180180"/>
                  <a:gd name="connsiteY4" fmla="*/ 21979 h 445000"/>
                  <a:gd name="connsiteX5" fmla="*/ 479 w 1180180"/>
                  <a:gd name="connsiteY5" fmla="*/ 279232 h 445000"/>
                  <a:gd name="connsiteX6" fmla="*/ 297610 w 1180180"/>
                  <a:gd name="connsiteY6" fmla="*/ 325366 h 445000"/>
                  <a:gd name="connsiteX7" fmla="*/ 377366 w 1180180"/>
                  <a:gd name="connsiteY7" fmla="*/ 347260 h 445000"/>
                  <a:gd name="connsiteX8" fmla="*/ 407079 w 1180180"/>
                  <a:gd name="connsiteY8" fmla="*/ 341005 h 445000"/>
                  <a:gd name="connsiteX9" fmla="*/ 542352 w 1180180"/>
                  <a:gd name="connsiteY9" fmla="*/ 288616 h 445000"/>
                  <a:gd name="connsiteX10" fmla="*/ 818372 w 1180180"/>
                  <a:gd name="connsiteY10" fmla="*/ 304254 h 445000"/>
                  <a:gd name="connsiteX11" fmla="*/ 960682 w 1180180"/>
                  <a:gd name="connsiteY11" fmla="*/ 383228 h 445000"/>
                  <a:gd name="connsiteX12" fmla="*/ 991959 w 1180180"/>
                  <a:gd name="connsiteY12" fmla="*/ 445000 h 445000"/>
                  <a:gd name="connsiteX13" fmla="*/ 1160073 w 1180180"/>
                  <a:gd name="connsiteY13" fmla="*/ 247955 h 445000"/>
                  <a:gd name="connsiteX14" fmla="*/ 1131142 w 1180180"/>
                  <a:gd name="connsiteY14" fmla="*/ 129103 h 445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80180" h="445000">
                    <a:moveTo>
                      <a:pt x="1131142" y="129103"/>
                    </a:moveTo>
                    <a:cubicBezTo>
                      <a:pt x="1096737" y="109555"/>
                      <a:pt x="1059987" y="95480"/>
                      <a:pt x="1022454" y="82969"/>
                    </a:cubicBezTo>
                    <a:cubicBezTo>
                      <a:pt x="939570" y="54820"/>
                      <a:pt x="856686" y="27453"/>
                      <a:pt x="774584" y="85"/>
                    </a:cubicBezTo>
                    <a:cubicBezTo>
                      <a:pt x="759728" y="-2261"/>
                      <a:pt x="146699" y="44655"/>
                      <a:pt x="119331" y="41527"/>
                    </a:cubicBezTo>
                    <a:cubicBezTo>
                      <a:pt x="102911" y="39964"/>
                      <a:pt x="83363" y="39181"/>
                      <a:pt x="77107" y="21979"/>
                    </a:cubicBezTo>
                    <a:cubicBezTo>
                      <a:pt x="66160" y="-4606"/>
                      <a:pt x="-6559" y="244046"/>
                      <a:pt x="479" y="279232"/>
                    </a:cubicBezTo>
                    <a:cubicBezTo>
                      <a:pt x="104475" y="263594"/>
                      <a:pt x="200651" y="295653"/>
                      <a:pt x="297610" y="325366"/>
                    </a:cubicBezTo>
                    <a:cubicBezTo>
                      <a:pt x="324195" y="333185"/>
                      <a:pt x="349999" y="343350"/>
                      <a:pt x="377366" y="347260"/>
                    </a:cubicBezTo>
                    <a:cubicBezTo>
                      <a:pt x="388313" y="348824"/>
                      <a:pt x="398478" y="348042"/>
                      <a:pt x="407079" y="341005"/>
                    </a:cubicBezTo>
                    <a:cubicBezTo>
                      <a:pt x="445394" y="305818"/>
                      <a:pt x="493091" y="294089"/>
                      <a:pt x="542352" y="288616"/>
                    </a:cubicBezTo>
                    <a:cubicBezTo>
                      <a:pt x="635402" y="278451"/>
                      <a:pt x="727669" y="278451"/>
                      <a:pt x="818372" y="304254"/>
                    </a:cubicBezTo>
                    <a:cubicBezTo>
                      <a:pt x="871543" y="319893"/>
                      <a:pt x="920804" y="342568"/>
                      <a:pt x="960682" y="383228"/>
                    </a:cubicBezTo>
                    <a:cubicBezTo>
                      <a:pt x="977102" y="400431"/>
                      <a:pt x="989613" y="420760"/>
                      <a:pt x="991959" y="445000"/>
                    </a:cubicBezTo>
                    <a:cubicBezTo>
                      <a:pt x="1007597" y="427798"/>
                      <a:pt x="1126450" y="301908"/>
                      <a:pt x="1160073" y="247955"/>
                    </a:cubicBezTo>
                    <a:cubicBezTo>
                      <a:pt x="1193696" y="194002"/>
                      <a:pt x="1185876" y="160380"/>
                      <a:pt x="1131142" y="129103"/>
                    </a:cubicBezTo>
                    <a:close/>
                  </a:path>
                </a:pathLst>
              </a:custGeom>
              <a:solidFill>
                <a:srgbClr val="000101"/>
              </a:solidFill>
              <a:ln w="78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EFE215-65F3-4E85-B65B-AF3966216C5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6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IN" sz="15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Semantic Tags: 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semantic element clearly describes its meaning to both the browser and the developer.</a:t>
            </a:r>
          </a:p>
          <a:p>
            <a:pPr algn="just"/>
            <a:r>
              <a:rPr lang="en-IN" sz="1500" dirty="0">
                <a:latin typeface="Times New Roman" pitchFamily="18" charset="0"/>
                <a:cs typeface="Times New Roman" pitchFamily="18" charset="0"/>
              </a:rPr>
              <a:t>HTML5 introduces many semantic elements which make the code easier to write and understand for the developer as well as instructs the browser on how to treat them. </a:t>
            </a:r>
          </a:p>
          <a:p>
            <a:pPr algn="just"/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Semantic Web</a:t>
            </a:r>
            <a:r>
              <a:rPr lang="en-IN" sz="15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“allows data to be shared and reused across applications, enterprises, and communities."</a:t>
            </a: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HTML 5 - Semantics</a:t>
            </a:r>
            <a:endParaRPr lang="en-IN" sz="3300" b="1" dirty="0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993" y="1200155"/>
            <a:ext cx="3604991" cy="3186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54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HTML - Lists</a:t>
            </a:r>
            <a:endParaRPr lang="en-IN" sz="33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A list is a 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record of short pieces of information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, such as people’s names, usually written or printed with a single thing on each line and ordered in a way that makes a particular thing easy to find.</a:t>
            </a: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HTML offers three ways for specifying lists of information. All lists must contain one or more list elements.</a:t>
            </a:r>
          </a:p>
          <a:p>
            <a:pPr lvl="1" algn="just"/>
            <a:r>
              <a:rPr lang="en-IN" b="1" i="1" dirty="0">
                <a:latin typeface="Times New Roman" pitchFamily="18" charset="0"/>
                <a:cs typeface="Times New Roman" pitchFamily="18" charset="0"/>
              </a:rPr>
              <a:t>An unordered </a:t>
            </a:r>
            <a:r>
              <a:rPr lang="en-IN" b="1" i="1" dirty="0" smtClean="0">
                <a:latin typeface="Times New Roman" pitchFamily="18" charset="0"/>
                <a:cs typeface="Times New Roman" pitchFamily="18" charset="0"/>
              </a:rPr>
              <a:t>list - </a:t>
            </a:r>
            <a:r>
              <a:rPr lang="en-IN" b="1" i="1" dirty="0">
                <a:latin typeface="Times New Roman" pitchFamily="18" charset="0"/>
                <a:cs typeface="Times New Roman" pitchFamily="18" charset="0"/>
              </a:rPr>
              <a:t>ul</a:t>
            </a:r>
            <a:endParaRPr lang="en-IN" b="1" i="1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IN" b="1" i="1" dirty="0">
                <a:latin typeface="Times New Roman" pitchFamily="18" charset="0"/>
                <a:cs typeface="Times New Roman" pitchFamily="18" charset="0"/>
              </a:rPr>
              <a:t>An ordered </a:t>
            </a:r>
            <a:r>
              <a:rPr lang="en-IN" b="1" i="1" dirty="0" smtClean="0">
                <a:latin typeface="Times New Roman" pitchFamily="18" charset="0"/>
                <a:cs typeface="Times New Roman" pitchFamily="18" charset="0"/>
              </a:rPr>
              <a:t>list </a:t>
            </a:r>
            <a:r>
              <a:rPr lang="en-IN" b="1" i="1" dirty="0" smtClean="0"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en-IN" b="1" i="1" dirty="0" err="1" smtClean="0">
                <a:latin typeface="Times New Roman" pitchFamily="18" charset="0"/>
                <a:cs typeface="Times New Roman" pitchFamily="18" charset="0"/>
              </a:rPr>
              <a:t>ol</a:t>
            </a:r>
            <a:endParaRPr lang="en-IN" b="1" i="1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IN" b="1" i="1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IN" b="1" i="1" dirty="0" err="1" smtClean="0">
                <a:latin typeface="Times New Roman" pitchFamily="18" charset="0"/>
                <a:cs typeface="Times New Roman" pitchFamily="18" charset="0"/>
              </a:rPr>
              <a:t>l,dt,dd</a:t>
            </a:r>
            <a:endParaRPr lang="en-IN" b="1" i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81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An Unordered Lists</a:t>
            </a:r>
            <a:endParaRPr lang="en-IN" sz="33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An unordered list starts with the 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“ul”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tag.</a:t>
            </a:r>
          </a:p>
          <a:p>
            <a:pPr algn="just"/>
            <a:endParaRPr lang="en-IN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Each list item starts with the 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“li”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tag.</a:t>
            </a:r>
          </a:p>
          <a:p>
            <a:pPr algn="just"/>
            <a:endParaRPr lang="en-IN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 list items are marked with bullets i.e. small black circles by default.</a:t>
            </a:r>
          </a:p>
          <a:p>
            <a:pPr algn="just"/>
            <a:endParaRPr lang="en-IN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HTML Unordered List has various List Item Markers:-</a:t>
            </a:r>
          </a:p>
          <a:p>
            <a:pPr lvl="1" algn="just"/>
            <a:r>
              <a:rPr lang="en-IN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Disc</a:t>
            </a:r>
          </a:p>
          <a:p>
            <a:pPr lvl="1" algn="just"/>
            <a:r>
              <a:rPr lang="en-IN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Circle</a:t>
            </a:r>
          </a:p>
          <a:p>
            <a:pPr lvl="1" algn="just"/>
            <a:r>
              <a:rPr lang="en-IN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Square</a:t>
            </a:r>
            <a:endParaRPr lang="en-IN" b="1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685800" lvl="2" indent="0" algn="just">
              <a:buNone/>
            </a:pP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              &lt;ul style="</a:t>
            </a:r>
            <a:r>
              <a:rPr lang="en-IN" sz="1800" dirty="0" err="1">
                <a:latin typeface="Times New Roman" pitchFamily="18" charset="0"/>
                <a:cs typeface="Times New Roman" pitchFamily="18" charset="0"/>
              </a:rPr>
              <a:t>list-style-type:disc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/circle/square"&gt; </a:t>
            </a:r>
            <a:endParaRPr lang="en-IN" sz="1800" dirty="0">
              <a:latin typeface="Times New Roman" pitchFamily="18" charset="0"/>
              <a:cs typeface="Times New Roman" pitchFamily="18" charset="0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17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An Ordered Lists</a:t>
            </a:r>
            <a:endParaRPr lang="en-IN" sz="33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An ordered list starts with the 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“ol”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tag. </a:t>
            </a: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Each list item starts with the 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“li”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tag.</a:t>
            </a: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 list items are marked with numbers by default.</a:t>
            </a: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 HTML Ordered List has various List Item Markers:</a:t>
            </a:r>
          </a:p>
          <a:p>
            <a:pPr lvl="1" algn="just"/>
            <a:r>
              <a:rPr lang="en-IN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Items numbered with numbers</a:t>
            </a:r>
          </a:p>
          <a:p>
            <a:pPr lvl="1" algn="just"/>
            <a:r>
              <a:rPr lang="en-IN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Items numbered with uppercase letters</a:t>
            </a:r>
          </a:p>
          <a:p>
            <a:pPr lvl="1" algn="just"/>
            <a:r>
              <a:rPr lang="en-IN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Items numbered with lowercase letters</a:t>
            </a:r>
          </a:p>
          <a:p>
            <a:pPr lvl="1" algn="just"/>
            <a:r>
              <a:rPr lang="en-IN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Items numbered with uppercase roman numbers</a:t>
            </a:r>
          </a:p>
          <a:p>
            <a:pPr lvl="1" algn="just"/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Items numbered with </a:t>
            </a:r>
            <a:r>
              <a:rPr lang="en-IN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lowercase </a:t>
            </a:r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roman numbers</a:t>
            </a:r>
          </a:p>
          <a:p>
            <a:pPr lvl="1" algn="just"/>
            <a:endParaRPr lang="en-IN" b="1" i="1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400300" lvl="7" indent="0" algn="just">
              <a:buNone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&lt;ol type=“1” / “A” / “a” / “I” / “i”&gt;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61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22371" y="81642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Google Shape;1705;p38"/>
          <p:cNvSpPr txBox="1">
            <a:spLocks/>
          </p:cNvSpPr>
          <p:nvPr/>
        </p:nvSpPr>
        <p:spPr>
          <a:xfrm>
            <a:off x="720000" y="384048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dirty="0" smtClean="0">
                <a:solidFill>
                  <a:schemeClr val="bg1"/>
                </a:solidFill>
                <a:latin typeface="Audiowide" panose="020B0604020202020204" charset="0"/>
              </a:rPr>
              <a:t>Course Outline</a:t>
            </a:r>
            <a:br>
              <a:rPr lang="en-US" sz="3000" dirty="0" smtClean="0">
                <a:solidFill>
                  <a:schemeClr val="bg1"/>
                </a:solidFill>
                <a:latin typeface="Audiowide" panose="020B0604020202020204" charset="0"/>
              </a:rPr>
            </a:br>
            <a:endParaRPr lang="en-US" sz="3000"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6334" y="1231319"/>
            <a:ext cx="1739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udiowide" panose="020B0604020202020204" charset="0"/>
              </a:rPr>
              <a:t>Web Essentials </a:t>
            </a:r>
            <a:endParaRPr lang="ko-KR" altLang="en-US" b="1"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6334" y="1559835"/>
            <a:ext cx="4918438" cy="760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udiowide" panose="020B0604020202020204" charset="0"/>
                <a:cs typeface="Arial" pitchFamily="34" charset="0"/>
              </a:rPr>
              <a:t>Clients, Servers and Communication – The Internet – World wide web – HTTP vs HTTPS– Web Clients – Web Servers</a:t>
            </a:r>
            <a:endParaRPr lang="en-US" altLang="ko-KR"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6334" y="2417861"/>
            <a:ext cx="830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udiowide" panose="020B0604020202020204" charset="0"/>
              </a:rPr>
              <a:t>HTML </a:t>
            </a:r>
            <a:endParaRPr lang="ko-KR" altLang="en-US" b="1"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46334" y="2734795"/>
            <a:ext cx="49184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udiowide" panose="020B0604020202020204" charset="0"/>
                <a:cs typeface="Arial" pitchFamily="34" charset="0"/>
              </a:rPr>
              <a:t>DOM- Tables – Lists – Image – HTML control elements – Drag and Drop – Audio – Video controls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46334" y="3629385"/>
            <a:ext cx="598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Audiowide" panose="020B0604020202020204" charset="0"/>
              </a:rPr>
              <a:t>CSS</a:t>
            </a:r>
            <a:endParaRPr lang="ko-KR" altLang="en-US" b="1"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46334" y="3952236"/>
            <a:ext cx="49184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udiowide" panose="020B0604020202020204" charset="0"/>
                <a:cs typeface="Arial" pitchFamily="34" charset="0"/>
              </a:rPr>
              <a:t>Inline, embedded and external style sheets – Rule cascading – Inheritance – Backgrounds – Border Images – Colors – Shadows – Text – Transformations – Transitions – Animations.</a:t>
            </a:r>
            <a:endParaRPr lang="en-US" altLang="ko-KR"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06184" y="1385207"/>
            <a:ext cx="15552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udiowide" panose="020B0604020202020204" charset="0"/>
              </a:rPr>
              <a:t>FRAMEWORK</a:t>
            </a:r>
            <a:endParaRPr lang="ko-KR" altLang="en-US" b="1"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06184" y="1707928"/>
            <a:ext cx="2408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udiowide" panose="020B0604020202020204" charset="0"/>
                <a:cs typeface="Times New Roman" panose="02020603050405020304" pitchFamily="18" charset="0"/>
              </a:rPr>
              <a:t>Bootstrap Framework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5199" y="2488572"/>
            <a:ext cx="1346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Audiowide" panose="020B0604020202020204" charset="0"/>
              </a:rPr>
              <a:t>JavaScript </a:t>
            </a:r>
            <a:endParaRPr lang="ko-KR" altLang="en-US" b="1"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49314" y="2796350"/>
            <a:ext cx="24112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udiowide" panose="020B0604020202020204" charset="0"/>
                <a:cs typeface="Times New Roman" panose="02020603050405020304" pitchFamily="18" charset="0"/>
              </a:rPr>
              <a:t>Will be provided later…</a:t>
            </a:r>
            <a:endParaRPr lang="en-US" altLang="ko-KR" dirty="0">
              <a:solidFill>
                <a:schemeClr val="bg1"/>
              </a:solidFill>
              <a:latin typeface="Audiowide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06184" y="3576995"/>
            <a:ext cx="657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chemeClr val="bg1"/>
                </a:solidFill>
                <a:latin typeface="Audiowide" panose="020B0604020202020204" charset="0"/>
              </a:rPr>
              <a:t>PhP</a:t>
            </a:r>
            <a:r>
              <a:rPr lang="en-US" altLang="ko-KR" b="1" dirty="0" smtClean="0">
                <a:solidFill>
                  <a:schemeClr val="bg1"/>
                </a:solidFill>
                <a:latin typeface="Audiowide" panose="020B0604020202020204" charset="0"/>
              </a:rPr>
              <a:t> </a:t>
            </a:r>
            <a:endParaRPr lang="ko-KR" altLang="en-US" b="1" dirty="0">
              <a:solidFill>
                <a:schemeClr val="bg1"/>
              </a:solidFill>
              <a:latin typeface="Audiowide" panose="020B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149314" y="3937162"/>
            <a:ext cx="24112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udiowide" panose="020B0604020202020204" charset="0"/>
                <a:cs typeface="Times New Roman" panose="02020603050405020304" pitchFamily="18" charset="0"/>
              </a:rPr>
              <a:t>Will be provided later…</a:t>
            </a:r>
            <a:endParaRPr lang="en-US" altLang="ko-KR" dirty="0">
              <a:solidFill>
                <a:schemeClr val="bg1"/>
              </a:solidFill>
              <a:latin typeface="Audiowide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61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Lists Example</a:t>
            </a:r>
            <a:endParaRPr lang="en-IN" sz="33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marL="0" indent="0" algn="just">
              <a:buNone/>
            </a:pPr>
            <a:r>
              <a:rPr lang="en-IN" sz="1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Code				Output</a:t>
            </a:r>
          </a:p>
          <a:p>
            <a:pPr marL="0" indent="0" algn="just">
              <a:buNone/>
            </a:pPr>
            <a:endParaRPr lang="en-IN" sz="1800" b="1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00" y="1383618"/>
            <a:ext cx="2519952" cy="3483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14" y="1399307"/>
            <a:ext cx="2303956" cy="3522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27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HTML 5 - Header</a:t>
            </a:r>
            <a:endParaRPr lang="en-IN" sz="33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</a:t>
            </a:r>
            <a:r>
              <a:rPr lang="en-IN" sz="1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&lt;header&gt;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tag in HTML is used to define the header for a document or a section.</a:t>
            </a:r>
          </a:p>
          <a:p>
            <a:pPr algn="just"/>
            <a:r>
              <a:rPr lang="en-IN" sz="1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Syntax:</a:t>
            </a:r>
          </a:p>
          <a:p>
            <a:pPr algn="just"/>
            <a:endParaRPr lang="en-IN" sz="1800" b="1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IN" sz="1800" b="1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IN" sz="1800" b="1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header tag contains information related to the title and heading of the related content.</a:t>
            </a:r>
          </a:p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browsers which supports &lt;header&gt; tag are : </a:t>
            </a:r>
            <a:r>
              <a:rPr lang="en-IN" sz="1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Google Chrome 6.0, Internet Explorer 9.0, Firefox 4.0, Opera 11.1, Safari 5.0</a:t>
            </a:r>
          </a:p>
          <a:p>
            <a:pPr algn="just"/>
            <a:endParaRPr lang="en-IN" sz="1800" b="1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138" y="1757086"/>
            <a:ext cx="6551875" cy="766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94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Header Example</a:t>
            </a:r>
            <a:endParaRPr lang="en-IN" sz="33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endParaRPr lang="en-IN" sz="1800" b="1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03" y="1059582"/>
            <a:ext cx="8390035" cy="402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4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HTML 5 - Footer</a:t>
            </a:r>
            <a:endParaRPr lang="en-IN" sz="33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itchFamily="18" charset="0"/>
                <a:cs typeface="Times New Roman" panose="02020603050405020304" pitchFamily="18" charset="0"/>
                <a:sym typeface="+mn-ea"/>
              </a:rPr>
              <a:t>The </a:t>
            </a:r>
            <a:r>
              <a:rPr lang="en-IN" sz="1800" b="1" i="1" dirty="0">
                <a:latin typeface="Times New Roman" pitchFamily="18" charset="0"/>
                <a:cs typeface="Times New Roman" panose="02020603050405020304" pitchFamily="18" charset="0"/>
                <a:sym typeface="+mn-ea"/>
              </a:rPr>
              <a:t>&lt;footer&gt; </a:t>
            </a:r>
            <a:r>
              <a:rPr lang="en-IN" sz="1800" dirty="0">
                <a:latin typeface="Times New Roman" pitchFamily="18" charset="0"/>
                <a:cs typeface="Times New Roman" panose="02020603050405020304" pitchFamily="18" charset="0"/>
                <a:sym typeface="+mn-ea"/>
              </a:rPr>
              <a:t>element specifies a </a:t>
            </a:r>
            <a:r>
              <a:rPr lang="en-IN" sz="1800" b="1" i="1" dirty="0">
                <a:latin typeface="Times New Roman" pitchFamily="18" charset="0"/>
                <a:cs typeface="Times New Roman" panose="02020603050405020304" pitchFamily="18" charset="0"/>
                <a:sym typeface="+mn-ea"/>
              </a:rPr>
              <a:t>footer for a document or section.</a:t>
            </a:r>
          </a:p>
          <a:p>
            <a:pPr algn="just"/>
            <a:endParaRPr lang="en-IN" sz="1800" b="1" i="1" dirty="0">
              <a:latin typeface="Times New Roman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A element should contain 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information about its containing element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IN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A footer typically contains the author of the document, copyright information, links to terms of use, contact information, etc.</a:t>
            </a:r>
          </a:p>
          <a:p>
            <a:pPr algn="just"/>
            <a:endParaRPr lang="en-IN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Syntax:</a:t>
            </a:r>
          </a:p>
          <a:p>
            <a:pPr marL="0" indent="0" algn="just">
              <a:buNone/>
            </a:pPr>
            <a:r>
              <a:rPr lang="en-IN" sz="1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		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&lt;footer&gt; ... &lt;/footer&gt;</a:t>
            </a:r>
          </a:p>
          <a:p>
            <a:pPr algn="just"/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93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8"/>
            <a:ext cx="9142810" cy="49125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Footer - Example</a:t>
            </a:r>
            <a:endParaRPr lang="en-IN" sz="33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endParaRPr lang="en-IN" sz="15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20" y="1229532"/>
            <a:ext cx="7991848" cy="237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27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HTML 5 - NAV</a:t>
            </a:r>
            <a:endParaRPr lang="en-IN" sz="33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 &lt;nav&gt; element defines a set of navigation links.</a:t>
            </a:r>
          </a:p>
          <a:p>
            <a:pPr algn="just"/>
            <a:endParaRPr lang="en-IN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Websites typically have sections dedicated to navigational links, which enables users to navigate the site.</a:t>
            </a:r>
          </a:p>
          <a:p>
            <a:pPr algn="just"/>
            <a:endParaRPr lang="en-IN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These links can be placed inside a nav tag.</a:t>
            </a:r>
          </a:p>
          <a:p>
            <a:pPr algn="just"/>
            <a:endParaRPr lang="en-IN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 links in the nav element may point to other webpages or to different sections of the same webpage.</a:t>
            </a:r>
          </a:p>
          <a:p>
            <a:pPr algn="just"/>
            <a:endParaRPr lang="en-IN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Syntax:</a:t>
            </a:r>
          </a:p>
          <a:p>
            <a:pPr marL="0" indent="0" algn="just">
              <a:buNone/>
            </a:pPr>
            <a:r>
              <a:rPr lang="en-IN" sz="1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		&lt;nav&gt; Links &lt;/nav&gt;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6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HTML 5 - Aside</a:t>
            </a:r>
            <a:endParaRPr lang="en-IN" sz="33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&lt;aside&gt;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tag is used to 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describe the main object of the web page in a shorter way like a highlighter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It basically identifies the content that is related to the primary content of the web page but does not constitute the main intent of the primary page. </a:t>
            </a: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 &lt;aside&gt; tag contains mainly author information, links, related content, and so on.</a:t>
            </a: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 &lt;aside&gt; tag makes it 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easy to design the page and it enhances the clarity of HTML document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. </a:t>
            </a:r>
          </a:p>
          <a:p>
            <a:pPr algn="just"/>
            <a:r>
              <a:rPr lang="en-IN" sz="1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Syntax:</a:t>
            </a:r>
          </a:p>
          <a:p>
            <a:pPr marL="0" indent="0" algn="just">
              <a:buNone/>
            </a:pP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&lt;aside&gt; </a:t>
            </a:r>
          </a:p>
          <a:p>
            <a:pPr marL="0" indent="0" algn="just">
              <a:buNone/>
            </a:pP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			&lt;h1&gt;Contents...&lt;/h1&gt; </a:t>
            </a:r>
          </a:p>
          <a:p>
            <a:pPr marL="0" indent="0" algn="just">
              <a:buNone/>
            </a:pP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			&lt;/aside&gt;</a:t>
            </a:r>
            <a:endParaRPr lang="en-IN" sz="1800" b="1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38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HTML 5 - Article</a:t>
            </a:r>
            <a:endParaRPr lang="en-IN" sz="33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 element specifies independent, self-contained content.</a:t>
            </a: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article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should make sense on its own, and it should be possible to read it independently from the rest of the web site.</a:t>
            </a:r>
          </a:p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Can be used for</a:t>
            </a:r>
          </a:p>
          <a:p>
            <a:pPr marL="685800" lvl="2" indent="0" algn="just">
              <a:buNone/>
            </a:pPr>
            <a:r>
              <a:rPr lang="en-IN" sz="1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Forum Post</a:t>
            </a:r>
          </a:p>
          <a:p>
            <a:pPr marL="685800" lvl="2" indent="0" algn="just">
              <a:buNone/>
            </a:pPr>
            <a:r>
              <a:rPr lang="en-IN" sz="1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Blog Post</a:t>
            </a:r>
          </a:p>
          <a:p>
            <a:pPr marL="685800" lvl="2" indent="0" algn="just">
              <a:buNone/>
            </a:pPr>
            <a:r>
              <a:rPr lang="en-IN" sz="1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Newspaper Article</a:t>
            </a:r>
          </a:p>
          <a:p>
            <a:pPr algn="just"/>
            <a:endParaRPr lang="en-IN" sz="1800" b="1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r>
              <a:rPr lang="en-IN" sz="1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Syntax</a:t>
            </a:r>
          </a:p>
          <a:p>
            <a:pPr marL="0" indent="0">
              <a:buNone/>
            </a:pP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				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&lt;article&gt;</a:t>
            </a:r>
          </a:p>
          <a:p>
            <a:pPr marL="0" indent="0">
              <a:buNone/>
            </a:pPr>
            <a:r>
              <a:rPr lang="en-IN" sz="1800" b="1" i="1" dirty="0">
                <a:latin typeface="Times New Roman" pitchFamily="18" charset="0"/>
                <a:cs typeface="Times New Roman" pitchFamily="18" charset="0"/>
                <a:sym typeface="+mn-ea"/>
              </a:rPr>
              <a:t>				Contents</a:t>
            </a:r>
          </a:p>
          <a:p>
            <a:pPr marL="0" indent="0">
              <a:buNone/>
            </a:pPr>
            <a:r>
              <a:rPr lang="en-IN" sz="1800" b="1" i="1" dirty="0">
                <a:latin typeface="Times New Roman" pitchFamily="18" charset="0"/>
                <a:cs typeface="Times New Roman" pitchFamily="18" charset="0"/>
                <a:sym typeface="+mn-ea"/>
              </a:rPr>
              <a:t>				&lt;/article&gt;</a:t>
            </a:r>
            <a:endParaRPr lang="en-IN" sz="1200" b="1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93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HTML 5 - Article</a:t>
            </a:r>
            <a:endParaRPr lang="en-IN" sz="33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marL="0" indent="0">
              <a:buNone/>
            </a:pP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  </a:t>
            </a:r>
          </a:p>
          <a:p>
            <a:pPr marL="0" indent="0" algn="just">
              <a:buNone/>
            </a:pPr>
            <a:endParaRPr lang="en-IN" sz="1200" b="1" i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3" y="1113588"/>
            <a:ext cx="8549418" cy="3726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37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HTML 5 - FIGURE AND FIGCAPTION</a:t>
            </a:r>
            <a:endParaRPr lang="en-IN" sz="33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These are used to add an image in a web page with small description.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95" y="1869672"/>
            <a:ext cx="8295494" cy="27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40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40"/>
          <p:cNvSpPr txBox="1">
            <a:spLocks noGrp="1"/>
          </p:cNvSpPr>
          <p:nvPr>
            <p:ph type="title"/>
          </p:nvPr>
        </p:nvSpPr>
        <p:spPr>
          <a:xfrm>
            <a:off x="1321350" y="1702496"/>
            <a:ext cx="65013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Web Essentials</a:t>
            </a:r>
          </a:p>
        </p:txBody>
      </p:sp>
      <p:sp>
        <p:nvSpPr>
          <p:cNvPr id="1738" name="Google Shape;1738;p40"/>
          <p:cNvSpPr/>
          <p:nvPr/>
        </p:nvSpPr>
        <p:spPr>
          <a:xfrm>
            <a:off x="7693825" y="3442200"/>
            <a:ext cx="35600" cy="87750"/>
          </a:xfrm>
          <a:custGeom>
            <a:avLst/>
            <a:gdLst/>
            <a:ahLst/>
            <a:cxnLst/>
            <a:rect l="l" t="t" r="r" b="b"/>
            <a:pathLst>
              <a:path w="1424" h="351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141" y="281"/>
                </a:lnTo>
                <a:lnTo>
                  <a:pt x="321" y="622"/>
                </a:lnTo>
                <a:lnTo>
                  <a:pt x="522" y="1043"/>
                </a:lnTo>
                <a:lnTo>
                  <a:pt x="742" y="1564"/>
                </a:lnTo>
                <a:lnTo>
                  <a:pt x="983" y="2166"/>
                </a:lnTo>
                <a:lnTo>
                  <a:pt x="1203" y="2808"/>
                </a:lnTo>
                <a:lnTo>
                  <a:pt x="1424" y="3510"/>
                </a:lnTo>
                <a:lnTo>
                  <a:pt x="1424" y="3510"/>
                </a:lnTo>
                <a:lnTo>
                  <a:pt x="1203" y="2808"/>
                </a:lnTo>
                <a:lnTo>
                  <a:pt x="983" y="2166"/>
                </a:lnTo>
                <a:lnTo>
                  <a:pt x="742" y="1564"/>
                </a:lnTo>
                <a:lnTo>
                  <a:pt x="522" y="1043"/>
                </a:lnTo>
                <a:lnTo>
                  <a:pt x="321" y="622"/>
                </a:lnTo>
                <a:lnTo>
                  <a:pt x="141" y="28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97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HTML 5 - Control Elements</a:t>
            </a:r>
            <a:endParaRPr lang="en-IN" sz="33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HTML Control Elements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are responsible to accept the 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User input in a specified manner.</a:t>
            </a: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These elements can be grouped together inside a form to collect data from a User in a User-friendly manner.</a:t>
            </a: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084" y="2301720"/>
            <a:ext cx="6335879" cy="255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8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HTML 5 - Input Text Control </a:t>
            </a:r>
            <a:endParaRPr lang="en-IN" sz="3300" b="1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Input text controls are used to 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collect User data as a free text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On the web page, it will form a 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rectangle box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where Users can input the data.</a:t>
            </a: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There are different types of input text controls that can be used in the HTML forms.</a:t>
            </a:r>
          </a:p>
          <a:p>
            <a:pPr lvl="1" algn="just"/>
            <a:r>
              <a:rPr lang="en-IN" b="1" i="1" dirty="0">
                <a:latin typeface="Times New Roman" pitchFamily="18" charset="0"/>
                <a:cs typeface="Times New Roman" pitchFamily="18" charset="0"/>
              </a:rPr>
              <a:t>Single line Input Text Control</a:t>
            </a:r>
          </a:p>
          <a:p>
            <a:pPr lvl="1" algn="just"/>
            <a:r>
              <a:rPr lang="en-IN" b="1" i="1" dirty="0">
                <a:latin typeface="Times New Roman" pitchFamily="18" charset="0"/>
                <a:cs typeface="Times New Roman" pitchFamily="18" charset="0"/>
              </a:rPr>
              <a:t>Multi-line Input Text Control</a:t>
            </a:r>
          </a:p>
          <a:p>
            <a:pPr lvl="1" algn="just"/>
            <a:r>
              <a:rPr lang="en-IN" b="1" i="1" dirty="0">
                <a:latin typeface="Times New Roman" pitchFamily="18" charset="0"/>
                <a:cs typeface="Times New Roman" pitchFamily="18" charset="0"/>
              </a:rPr>
              <a:t>Password Input Control</a:t>
            </a:r>
          </a:p>
          <a:p>
            <a:pPr lvl="1" algn="just"/>
            <a:endParaRPr lang="en-IN" sz="15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44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Single line Input Text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dirty="0"/>
              <a:t>This allows the user to enter only a single line of data. A typical example of such input text controls is for entering the name, search box, city, etc.</a:t>
            </a:r>
          </a:p>
          <a:p>
            <a:pPr algn="just"/>
            <a:endParaRPr lang="en-IN" sz="15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88" y="1977689"/>
            <a:ext cx="6695873" cy="1993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984" y="3759882"/>
            <a:ext cx="3490208" cy="107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65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Multi-line Input Text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This input control type allows the user to enter data of multiple lines. </a:t>
            </a: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Typical usage of such input controls is for comments, addresses, description and so on.</a:t>
            </a:r>
          </a:p>
          <a:p>
            <a:pPr algn="just"/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03" y="2517744"/>
            <a:ext cx="6335879" cy="2430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162" y="3884177"/>
            <a:ext cx="4447596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4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Password Input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This is typically used for the password field. This works in the same way as the input text field but the text gets masked for safety purposes.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03" y="2131047"/>
            <a:ext cx="5431359" cy="2538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984" y="3219822"/>
            <a:ext cx="3390026" cy="1188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98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Input Type Submit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When input type is of submitting it performs the action defined in the form action and sends the form data to the server.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82" y="1815666"/>
            <a:ext cx="5698644" cy="2754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002" y="2787820"/>
            <a:ext cx="2561891" cy="113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53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Input Type Radio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Radio buttons are used when you expect Users to fill data as a Boolean value or you expect only one input as true out of multiple options.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83" y="2085696"/>
            <a:ext cx="7193087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794" y="2016604"/>
            <a:ext cx="2598574" cy="1257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53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Input Type Checkbox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A checkbox lets the User select whatever information is true in his case. </a:t>
            </a: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It is a very convenient way of accepting the data when the possible input is already known.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06" y="2463738"/>
            <a:ext cx="7713051" cy="2268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978" y="2243137"/>
            <a:ext cx="3217653" cy="1138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24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Input Type drop-down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drop-down list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enables the user to select 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one option out of multiple possible options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. This is a very User-friendly way to get the detail from the User as it provides an exhaustive list of possible options that helps the user to identify the option best suits him.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39" y="2463738"/>
            <a:ext cx="5745853" cy="257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986" y="2463738"/>
            <a:ext cx="3714322" cy="1070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68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Input Type </a:t>
            </a:r>
            <a:r>
              <a:rPr lang="en-IN" sz="3300" b="1" dirty="0" err="1">
                <a:solidFill>
                  <a:prstClr val="white"/>
                </a:solidFill>
                <a:latin typeface="+mj-lt"/>
                <a:sym typeface="+mn-ea"/>
              </a:rPr>
              <a:t>Optgroup</a:t>
            </a:r>
            <a:endParaRPr lang="en-IN" sz="3300" b="1" dirty="0">
              <a:solidFill>
                <a:prstClr val="white"/>
              </a:solidFill>
              <a:latin typeface="+mj-lt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b="1" i="1" dirty="0" err="1">
                <a:latin typeface="Times New Roman" pitchFamily="18" charset="0"/>
                <a:cs typeface="Times New Roman" pitchFamily="18" charset="0"/>
              </a:rPr>
              <a:t>Optgroup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works in a similar way as of the drop-down list, the only difference is that the </a:t>
            </a:r>
            <a:r>
              <a:rPr lang="en-IN" sz="1800" b="1" i="1" dirty="0" err="1">
                <a:latin typeface="Times New Roman" pitchFamily="18" charset="0"/>
                <a:cs typeface="Times New Roman" pitchFamily="18" charset="0"/>
              </a:rPr>
              <a:t>optgroup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 lets you to logically group certain options under one umbrella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. It helps the user to quickly identify the relevant option with the help of the </a:t>
            </a:r>
            <a:r>
              <a:rPr lang="en-IN" sz="1800" dirty="0" err="1">
                <a:latin typeface="Times New Roman" pitchFamily="18" charset="0"/>
                <a:cs typeface="Times New Roman" pitchFamily="18" charset="0"/>
              </a:rPr>
              <a:t>optgroup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label.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0" y="2301720"/>
            <a:ext cx="6119883" cy="2793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132" y="2409732"/>
            <a:ext cx="2298823" cy="201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00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600" y="384048"/>
            <a:ext cx="7704000" cy="457200"/>
          </a:xfrm>
        </p:spPr>
        <p:txBody>
          <a:bodyPr/>
          <a:lstStyle/>
          <a:p>
            <a:r>
              <a:rPr lang="en-US" dirty="0"/>
              <a:t>WEB TECHNOLOGY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6499" y="1303765"/>
            <a:ext cx="38331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udiowide" panose="020B0604020202020204" charset="0"/>
              </a:rPr>
              <a:t>What is Web Technology?</a:t>
            </a:r>
          </a:p>
        </p:txBody>
      </p:sp>
      <p:sp>
        <p:nvSpPr>
          <p:cNvPr id="4" name="Rectangle 3"/>
          <p:cNvSpPr/>
          <p:nvPr/>
        </p:nvSpPr>
        <p:spPr>
          <a:xfrm>
            <a:off x="586499" y="1833086"/>
            <a:ext cx="83472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/>
            <a:r>
              <a:rPr 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Technology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refers to the tools and techniques used for creating, managing, and maintaining websites and web applications.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498" y="3140458"/>
            <a:ext cx="82001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building and delivering content and services over the Internet</a:t>
            </a:r>
            <a:endParaRPr lang="ko-KR" alt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60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 err="1">
                <a:solidFill>
                  <a:prstClr val="white"/>
                </a:solidFill>
                <a:latin typeface="+mj-lt"/>
                <a:sym typeface="+mn-ea"/>
              </a:rPr>
              <a:t>Fieldset</a:t>
            </a:r>
            <a:endParaRPr lang="en-IN" sz="3300" b="1" dirty="0">
              <a:solidFill>
                <a:prstClr val="white"/>
              </a:solidFill>
              <a:latin typeface="+mj-lt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b="1" i="1" dirty="0" err="1">
                <a:latin typeface="Times New Roman" pitchFamily="18" charset="0"/>
                <a:cs typeface="Times New Roman" pitchFamily="18" charset="0"/>
              </a:rPr>
              <a:t>Fieldset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is another useful tag in the Html form which let the 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developer to logically group certain controls under one legend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, this help the developer to give User a clear instruction on what to expect in this section.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00" y="2247760"/>
            <a:ext cx="6118064" cy="283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546" y="2222126"/>
            <a:ext cx="4342835" cy="117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23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HTML output Tag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It let you 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display the outpu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 of a calculation instantly. This is quite useful when the user needs to do ay calculation instantly and see the results. 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05" y="2031690"/>
            <a:ext cx="7913152" cy="2754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065" y="3975906"/>
            <a:ext cx="4066483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93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Input type </a:t>
            </a:r>
            <a:r>
              <a:rPr lang="en-IN" sz="3300" b="1" dirty="0" err="1">
                <a:solidFill>
                  <a:prstClr val="white"/>
                </a:solidFill>
                <a:latin typeface="+mj-lt"/>
                <a:sym typeface="+mn-ea"/>
              </a:rPr>
              <a:t>Color</a:t>
            </a:r>
            <a:endParaRPr lang="en-IN" sz="3300" b="1" dirty="0">
              <a:solidFill>
                <a:prstClr val="white"/>
              </a:solidFill>
              <a:latin typeface="+mj-lt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It is often required in the form to just show the </a:t>
            </a:r>
            <a:r>
              <a:rPr lang="en-IN" sz="1800" dirty="0" err="1">
                <a:latin typeface="Times New Roman" pitchFamily="18" charset="0"/>
                <a:cs typeface="Times New Roman" pitchFamily="18" charset="0"/>
              </a:rPr>
              <a:t>color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instead of any text.</a:t>
            </a: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It shows the </a:t>
            </a:r>
            <a:r>
              <a:rPr lang="en-IN" sz="1800" dirty="0" err="1">
                <a:latin typeface="Times New Roman" pitchFamily="18" charset="0"/>
                <a:cs typeface="Times New Roman" pitchFamily="18" charset="0"/>
              </a:rPr>
              <a:t>color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which you want to display in the form. Typical scenario’s where it is being used is to show the status of a project or a phase. 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81" y="2625756"/>
            <a:ext cx="6977250" cy="2322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07" y="2571750"/>
            <a:ext cx="3313574" cy="121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33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Input type 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Input type date is commonly used where a date type field as input is expected by the User, it could be anything like a Date of Birth, Hiring date, termination date and so on.</a:t>
            </a:r>
          </a:p>
          <a:p>
            <a:pPr algn="just"/>
            <a:endParaRPr lang="en-IN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64" y="2193708"/>
            <a:ext cx="6577246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440" y="2274763"/>
            <a:ext cx="2860987" cy="2214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85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HTML 5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 HTML table provides a 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way to derive or define the data such as text, images, links etc. in terms of rows and columns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of cells.</a:t>
            </a: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 HTML tables can be created by using 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&lt;table&gt;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tag.</a:t>
            </a: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 table can be created by using 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IN" sz="1800" b="1" i="1" dirty="0" err="1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&gt;, &lt;td&gt;, and &lt;</a:t>
            </a:r>
            <a:r>
              <a:rPr lang="en-IN" sz="1800" b="1" i="1" dirty="0" err="1"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&gt;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tags.</a:t>
            </a:r>
          </a:p>
          <a:p>
            <a:pPr lvl="1" algn="just"/>
            <a:r>
              <a:rPr lang="en-IN" dirty="0">
                <a:latin typeface="Times New Roman" pitchFamily="18" charset="0"/>
                <a:cs typeface="Times New Roman" pitchFamily="18" charset="0"/>
              </a:rPr>
              <a:t>The &lt;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&gt; tag defines a </a:t>
            </a:r>
            <a:r>
              <a:rPr lang="en-IN" b="1" i="1" dirty="0">
                <a:latin typeface="Times New Roman" pitchFamily="18" charset="0"/>
                <a:cs typeface="Times New Roman" pitchFamily="18" charset="0"/>
              </a:rPr>
              <a:t>heading for the table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 algn="just"/>
            <a:r>
              <a:rPr lang="en-IN" dirty="0">
                <a:latin typeface="Times New Roman" pitchFamily="18" charset="0"/>
                <a:cs typeface="Times New Roman" pitchFamily="18" charset="0"/>
              </a:rPr>
              <a:t>The &lt;td&gt; tag specifies the </a:t>
            </a:r>
            <a:r>
              <a:rPr lang="en-IN" b="1" i="1" dirty="0">
                <a:latin typeface="Times New Roman" pitchFamily="18" charset="0"/>
                <a:cs typeface="Times New Roman" pitchFamily="18" charset="0"/>
              </a:rPr>
              <a:t>table data cells which is used to make the column.</a:t>
            </a:r>
          </a:p>
          <a:p>
            <a:pPr lvl="1" algn="just"/>
            <a:r>
              <a:rPr lang="en-IN" dirty="0">
                <a:latin typeface="Times New Roman" pitchFamily="18" charset="0"/>
                <a:cs typeface="Times New Roman" pitchFamily="18" charset="0"/>
              </a:rPr>
              <a:t>The &lt;</a:t>
            </a:r>
            <a:r>
              <a:rPr lang="en-IN" dirty="0" err="1">
                <a:latin typeface="Times New Roman" pitchFamily="18" charset="0"/>
                <a:cs typeface="Times New Roman" pitchFamily="18" charset="0"/>
              </a:rPr>
              <a:t>tr</a:t>
            </a:r>
            <a:r>
              <a:rPr lang="en-IN" dirty="0">
                <a:latin typeface="Times New Roman" pitchFamily="18" charset="0"/>
                <a:cs typeface="Times New Roman" pitchFamily="18" charset="0"/>
              </a:rPr>
              <a:t>&gt; tag specifies the </a:t>
            </a:r>
            <a:r>
              <a:rPr lang="en-IN" b="1" i="1" dirty="0">
                <a:latin typeface="Times New Roman" pitchFamily="18" charset="0"/>
                <a:cs typeface="Times New Roman" pitchFamily="18" charset="0"/>
              </a:rPr>
              <a:t>table rows which is used to make a row.</a:t>
            </a:r>
          </a:p>
          <a:p>
            <a:pPr algn="just"/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The table data can be structured within &lt;table&gt;content of the table&lt;/table&gt; with numerous table elements.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12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Basic Table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endParaRPr lang="en-IN" sz="1800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00" y="1171093"/>
            <a:ext cx="3743929" cy="3766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16" y="3599846"/>
            <a:ext cx="3023942" cy="1338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8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Table Tags &amp;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&lt;caption&gt; -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caption for the table</a:t>
            </a:r>
          </a:p>
          <a:p>
            <a:pPr algn="just"/>
            <a:r>
              <a:rPr lang="en-IN" sz="1800" b="1" i="1" dirty="0" err="1">
                <a:latin typeface="Times New Roman" pitchFamily="18" charset="0"/>
                <a:cs typeface="Times New Roman" pitchFamily="18" charset="0"/>
              </a:rPr>
              <a:t>cellspacing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- specifies the space between table cells.</a:t>
            </a:r>
          </a:p>
          <a:p>
            <a:pPr algn="just"/>
            <a:r>
              <a:rPr lang="en-IN" sz="1800" b="1" i="1" dirty="0" err="1">
                <a:latin typeface="Times New Roman" pitchFamily="18" charset="0"/>
                <a:cs typeface="Times New Roman" pitchFamily="18" charset="0"/>
              </a:rPr>
              <a:t>cellpadding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- specifies the space between the border of a table </a:t>
            </a:r>
            <a:r>
              <a:rPr lang="en-IN" sz="1800" b="1" dirty="0">
                <a:latin typeface="Times New Roman" pitchFamily="18" charset="0"/>
                <a:cs typeface="Times New Roman" pitchFamily="18" charset="0"/>
              </a:rPr>
              <a:t>cell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 and its contents.</a:t>
            </a:r>
          </a:p>
          <a:p>
            <a:pPr algn="just"/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Column and Row Span Attributes </a:t>
            </a:r>
            <a:r>
              <a:rPr lang="en-IN" sz="1800" b="1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 two or more table rows / columns can be merged into a single row / column.</a:t>
            </a:r>
          </a:p>
          <a:p>
            <a:pPr algn="just"/>
            <a:r>
              <a:rPr lang="en-IN" sz="1800" b="1" i="1" dirty="0" err="1">
                <a:latin typeface="Times New Roman" pitchFamily="18" charset="0"/>
                <a:cs typeface="Times New Roman" pitchFamily="18" charset="0"/>
              </a:rPr>
              <a:t>bgcolor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- background of the table</a:t>
            </a:r>
          </a:p>
          <a:p>
            <a:pPr algn="just"/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Height and Width of the Table -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height and width of the table can be set by using width and height attributes</a:t>
            </a:r>
          </a:p>
          <a:p>
            <a:pPr algn="just"/>
            <a:r>
              <a:rPr lang="en-IN" sz="1800" b="1" i="1" dirty="0" err="1">
                <a:latin typeface="Times New Roman" pitchFamily="18" charset="0"/>
                <a:cs typeface="Times New Roman" pitchFamily="18" charset="0"/>
              </a:rPr>
              <a:t>allign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provides the alignment of content inside an element</a:t>
            </a:r>
          </a:p>
          <a:p>
            <a:pPr algn="just"/>
            <a:endParaRPr lang="en-IN" sz="1800" dirty="0"/>
          </a:p>
          <a:p>
            <a:pPr algn="just"/>
            <a:endParaRPr lang="en-IN" sz="18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43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HTML 5 - Audio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1059660"/>
            <a:ext cx="8434242" cy="399637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“audio” 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tag is an inline element that is used to embed sound files into a web page.</a:t>
            </a:r>
          </a:p>
          <a:p>
            <a:pPr algn="just"/>
            <a:endParaRPr lang="en-IN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800" b="1" dirty="0">
                <a:latin typeface="Times New Roman" pitchFamily="18" charset="0"/>
                <a:cs typeface="Times New Roman" pitchFamily="18" charset="0"/>
              </a:rPr>
              <a:t>Attributes: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 The various attributes that can be used with the “audio” tag are listed below:</a:t>
            </a:r>
          </a:p>
          <a:p>
            <a:pPr lvl="1" algn="just"/>
            <a:r>
              <a:rPr lang="en-IN" sz="1500" b="1" i="1" dirty="0">
                <a:latin typeface="Times New Roman" pitchFamily="18" charset="0"/>
                <a:cs typeface="Times New Roman" pitchFamily="18" charset="0"/>
              </a:rPr>
              <a:t>Controls:</a:t>
            </a:r>
            <a:r>
              <a:rPr lang="en-IN" sz="1500" dirty="0">
                <a:latin typeface="Times New Roman" pitchFamily="18" charset="0"/>
                <a:cs typeface="Times New Roman" pitchFamily="18" charset="0"/>
              </a:rPr>
              <a:t> Designates what controls to display with the audio player.</a:t>
            </a:r>
          </a:p>
          <a:p>
            <a:pPr lvl="1" algn="just"/>
            <a:r>
              <a:rPr lang="en-IN" sz="1500" b="1" i="1" dirty="0" err="1">
                <a:latin typeface="Times New Roman" pitchFamily="18" charset="0"/>
                <a:cs typeface="Times New Roman" pitchFamily="18" charset="0"/>
              </a:rPr>
              <a:t>Autoplay</a:t>
            </a:r>
            <a:r>
              <a:rPr lang="en-IN" sz="1500" b="1" i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IN" sz="1500" dirty="0">
                <a:latin typeface="Times New Roman" pitchFamily="18" charset="0"/>
                <a:cs typeface="Times New Roman" pitchFamily="18" charset="0"/>
              </a:rPr>
              <a:t>Designates that the audio file will play immediately after it loads controls.</a:t>
            </a:r>
          </a:p>
          <a:p>
            <a:pPr lvl="1" algn="just"/>
            <a:r>
              <a:rPr lang="en-IN" sz="1500" b="1" i="1" dirty="0">
                <a:latin typeface="Times New Roman" pitchFamily="18" charset="0"/>
                <a:cs typeface="Times New Roman" pitchFamily="18" charset="0"/>
              </a:rPr>
              <a:t>Loop</a:t>
            </a:r>
            <a:r>
              <a:rPr lang="en-IN" sz="1500" dirty="0">
                <a:latin typeface="Times New Roman" pitchFamily="18" charset="0"/>
                <a:cs typeface="Times New Roman" pitchFamily="18" charset="0"/>
              </a:rPr>
              <a:t>: Designates that the audio file should continuously repeat.</a:t>
            </a:r>
          </a:p>
          <a:p>
            <a:pPr lvl="1" algn="just"/>
            <a:r>
              <a:rPr lang="en-IN" sz="1500" b="1" i="1" dirty="0" err="1">
                <a:latin typeface="Times New Roman" pitchFamily="18" charset="0"/>
                <a:cs typeface="Times New Roman" pitchFamily="18" charset="0"/>
              </a:rPr>
              <a:t>src</a:t>
            </a:r>
            <a:r>
              <a:rPr lang="en-IN" sz="1500" b="1" i="1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IN" sz="1500" dirty="0">
                <a:latin typeface="Times New Roman" pitchFamily="18" charset="0"/>
                <a:cs typeface="Times New Roman" pitchFamily="18" charset="0"/>
              </a:rPr>
              <a:t> Designates the URL of the audio file.</a:t>
            </a:r>
          </a:p>
          <a:p>
            <a:pPr lvl="1" algn="just"/>
            <a:r>
              <a:rPr lang="en-IN" sz="1500" b="1" i="1" dirty="0">
                <a:latin typeface="Times New Roman" pitchFamily="18" charset="0"/>
                <a:cs typeface="Times New Roman" pitchFamily="18" charset="0"/>
              </a:rPr>
              <a:t>muted: </a:t>
            </a:r>
            <a:r>
              <a:rPr lang="en-IN" sz="1500" dirty="0">
                <a:latin typeface="Times New Roman" pitchFamily="18" charset="0"/>
                <a:cs typeface="Times New Roman" pitchFamily="18" charset="0"/>
              </a:rPr>
              <a:t>Designates that the audio file should be muted.</a:t>
            </a:r>
          </a:p>
          <a:p>
            <a:pPr algn="just"/>
            <a:endParaRPr lang="en-IN" sz="1800" dirty="0"/>
          </a:p>
          <a:p>
            <a:pPr algn="just"/>
            <a:endParaRPr lang="en-IN" sz="1800" dirty="0"/>
          </a:p>
          <a:p>
            <a:pPr algn="just"/>
            <a:endParaRPr lang="en-IN" sz="1800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11" y="1707654"/>
            <a:ext cx="441902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21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/>
          <p:nvPr/>
        </p:nvSpPr>
        <p:spPr bwMode="auto">
          <a:xfrm>
            <a:off x="618" y="-20479"/>
            <a:ext cx="9142810" cy="98250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vert="horz" wrap="square" lIns="68580" tIns="34290" rIns="68580" bIns="34290" numCol="1" rtlCol="0" anchor="ctr" anchorCtr="0" compatLnSpc="1"/>
          <a:lstStyle/>
          <a:p>
            <a:pPr algn="ctr" eaLnBrk="0" hangingPunct="0"/>
            <a:r>
              <a:rPr lang="en-IN" sz="3300" b="1" dirty="0">
                <a:solidFill>
                  <a:prstClr val="white"/>
                </a:solidFill>
                <a:latin typeface="+mj-lt"/>
                <a:sym typeface="+mn-ea"/>
              </a:rPr>
              <a:t>HTML 5 - 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2023" y="962029"/>
            <a:ext cx="8434242" cy="4094000"/>
          </a:xfrm>
        </p:spPr>
        <p:txBody>
          <a:bodyPr/>
          <a:lstStyle/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 HTML5 “</a:t>
            </a:r>
            <a:r>
              <a:rPr lang="en-IN" sz="1800" b="1" i="1" dirty="0">
                <a:latin typeface="Times New Roman" pitchFamily="18" charset="0"/>
                <a:cs typeface="Times New Roman" pitchFamily="18" charset="0"/>
              </a:rPr>
              <a:t>video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” element specifies a standard way to embed a video in a web page.</a:t>
            </a:r>
          </a:p>
          <a:p>
            <a:pPr algn="just"/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There are three different formats that are commonly supported by web browsers – mp4, </a:t>
            </a:r>
            <a:r>
              <a:rPr lang="en-IN" sz="1800" dirty="0" err="1">
                <a:latin typeface="Times New Roman" pitchFamily="18" charset="0"/>
                <a:cs typeface="Times New Roman" pitchFamily="18" charset="0"/>
              </a:rPr>
              <a:t>Ogg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IN" sz="1800" dirty="0" err="1">
                <a:latin typeface="Times New Roman" pitchFamily="18" charset="0"/>
                <a:cs typeface="Times New Roman" pitchFamily="18" charset="0"/>
              </a:rPr>
              <a:t>WebM</a:t>
            </a:r>
            <a:r>
              <a:rPr lang="en-IN" sz="18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endParaRPr lang="en-IN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18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IN" sz="1800" b="1" dirty="0">
                <a:latin typeface="Times New Roman" pitchFamily="18" charset="0"/>
                <a:cs typeface="Times New Roman" pitchFamily="18" charset="0"/>
              </a:rPr>
              <a:t>Attributes that can be used with the “video” tag are listed below :</a:t>
            </a:r>
          </a:p>
          <a:p>
            <a:pPr lvl="1" algn="just"/>
            <a:r>
              <a:rPr lang="en-IN" sz="1500" b="1" dirty="0" err="1">
                <a:latin typeface="Times New Roman" pitchFamily="18" charset="0"/>
                <a:cs typeface="Times New Roman" pitchFamily="18" charset="0"/>
              </a:rPr>
              <a:t>Autoplay</a:t>
            </a:r>
            <a:endParaRPr lang="en-IN" sz="1500" b="1" dirty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en-IN" sz="1500" b="1" dirty="0">
                <a:latin typeface="Times New Roman" pitchFamily="18" charset="0"/>
                <a:cs typeface="Times New Roman" pitchFamily="18" charset="0"/>
              </a:rPr>
              <a:t>Preload</a:t>
            </a:r>
          </a:p>
          <a:p>
            <a:pPr lvl="1" algn="just"/>
            <a:r>
              <a:rPr lang="en-IN" sz="1500" b="1" dirty="0">
                <a:latin typeface="Times New Roman" pitchFamily="18" charset="0"/>
                <a:cs typeface="Times New Roman" pitchFamily="18" charset="0"/>
              </a:rPr>
              <a:t>Loop</a:t>
            </a:r>
          </a:p>
          <a:p>
            <a:pPr lvl="1" algn="just"/>
            <a:r>
              <a:rPr lang="en-IN" sz="1500" b="1" dirty="0">
                <a:latin typeface="Times New Roman" pitchFamily="18" charset="0"/>
                <a:cs typeface="Times New Roman" pitchFamily="18" charset="0"/>
              </a:rPr>
              <a:t>Height and Width</a:t>
            </a:r>
          </a:p>
          <a:p>
            <a:pPr lvl="1" algn="just"/>
            <a:r>
              <a:rPr lang="en-IN" sz="1500" b="1" dirty="0">
                <a:latin typeface="Times New Roman" pitchFamily="18" charset="0"/>
                <a:cs typeface="Times New Roman" pitchFamily="18" charset="0"/>
              </a:rPr>
              <a:t>Controls</a:t>
            </a:r>
          </a:p>
          <a:p>
            <a:pPr lvl="1" algn="just"/>
            <a:r>
              <a:rPr lang="en-IN" sz="1500" b="1" dirty="0">
                <a:latin typeface="Times New Roman" pitchFamily="18" charset="0"/>
                <a:cs typeface="Times New Roman" pitchFamily="18" charset="0"/>
              </a:rPr>
              <a:t>Muted</a:t>
            </a:r>
            <a:endParaRPr lang="en-IN" sz="15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1800" dirty="0"/>
          </a:p>
          <a:p>
            <a:pPr algn="just"/>
            <a:endParaRPr lang="en-IN" sz="1800" dirty="0"/>
          </a:p>
          <a:p>
            <a:pPr algn="just"/>
            <a:endParaRPr lang="en-IN" sz="1800" b="1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89" y="2193708"/>
            <a:ext cx="5876473" cy="528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3A6DA5-AA27-4663-ADC9-A6997D649F1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5" r="8345"/>
          <a:stretch>
            <a:fillRect/>
          </a:stretch>
        </p:blipFill>
        <p:spPr bwMode="auto">
          <a:xfrm>
            <a:off x="2831464" y="1415826"/>
            <a:ext cx="991619" cy="952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19503" y="1617643"/>
            <a:ext cx="18550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Powerful computers that store and serve web content to users when requested.</a:t>
            </a:r>
            <a:endParaRPr lang="ko-KR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19503" y="1367143"/>
            <a:ext cx="10278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Servers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1" r="15241"/>
          <a:stretch>
            <a:fillRect/>
          </a:stretch>
        </p:blipFill>
        <p:spPr bwMode="auto">
          <a:xfrm>
            <a:off x="-12914" y="1415826"/>
            <a:ext cx="1023064" cy="982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939685" y="1650136"/>
            <a:ext cx="1473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Primary interface through which users access the internet.</a:t>
            </a:r>
            <a:endParaRPr lang="ko-KR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39685" y="1367143"/>
            <a:ext cx="11464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Browsers</a:t>
            </a: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7" b="1987"/>
          <a:stretch>
            <a:fillRect/>
          </a:stretch>
        </p:blipFill>
        <p:spPr bwMode="auto">
          <a:xfrm>
            <a:off x="5752719" y="1490932"/>
            <a:ext cx="1076190" cy="1033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883354" y="1617643"/>
            <a:ext cx="1764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Markup language used to structure and present content on the web.</a:t>
            </a:r>
            <a:endParaRPr lang="ko-KR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83354" y="1352432"/>
            <a:ext cx="6559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</p:txBody>
      </p:sp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7" b="1987"/>
          <a:stretch>
            <a:fillRect/>
          </a:stretch>
        </p:blipFill>
        <p:spPr bwMode="auto">
          <a:xfrm>
            <a:off x="66448" y="3141652"/>
            <a:ext cx="1007968" cy="967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074416" y="3394766"/>
            <a:ext cx="13881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presentation of web content</a:t>
            </a:r>
            <a:endParaRPr lang="ko-KR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74416" y="3071146"/>
            <a:ext cx="4651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2CB2D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</a:p>
        </p:txBody>
      </p:sp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7" b="1987"/>
          <a:stretch>
            <a:fillRect/>
          </a:stretch>
        </p:blipFill>
        <p:spPr bwMode="auto">
          <a:xfrm>
            <a:off x="2887628" y="3141652"/>
            <a:ext cx="1060871" cy="1018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957491" y="3378549"/>
            <a:ext cx="1804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programming language that adds interactivity and functionality to web pages</a:t>
            </a:r>
            <a:endParaRPr lang="ko-KR" altLang="en-US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26818" y="3055756"/>
            <a:ext cx="8947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sz="1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PHP Code Play - Apps on Google Pla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342" y="3197916"/>
            <a:ext cx="911630" cy="91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6942289" y="3406252"/>
            <a:ext cx="18435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General-purpose 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scripting language geared towards web development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43633" y="3101550"/>
            <a:ext cx="4651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</a:p>
        </p:txBody>
      </p:sp>
    </p:spTree>
    <p:extLst>
      <p:ext uri="{BB962C8B-B14F-4D97-AF65-F5344CB8AC3E}">
        <p14:creationId xmlns:p14="http://schemas.microsoft.com/office/powerpoint/2010/main" val="104744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TOOLS</a:t>
            </a:r>
            <a:br>
              <a:rPr lang="en-US" dirty="0"/>
            </a:br>
            <a:endParaRPr lang="en-US" dirty="0"/>
          </a:p>
        </p:txBody>
      </p:sp>
      <p:sp>
        <p:nvSpPr>
          <p:cNvPr id="4" name="Google Shape;343;p49"/>
          <p:cNvSpPr/>
          <p:nvPr/>
        </p:nvSpPr>
        <p:spPr>
          <a:xfrm rot="5400000">
            <a:off x="2431571" y="1293302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45;p49"/>
          <p:cNvSpPr/>
          <p:nvPr/>
        </p:nvSpPr>
        <p:spPr>
          <a:xfrm rot="5400000">
            <a:off x="4437404" y="1293302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47;p49"/>
          <p:cNvSpPr txBox="1">
            <a:spLocks/>
          </p:cNvSpPr>
          <p:nvPr/>
        </p:nvSpPr>
        <p:spPr>
          <a:xfrm>
            <a:off x="2647129" y="192871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Notepad++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349;p49"/>
          <p:cNvSpPr txBox="1">
            <a:spLocks/>
          </p:cNvSpPr>
          <p:nvPr/>
        </p:nvSpPr>
        <p:spPr>
          <a:xfrm>
            <a:off x="4653008" y="1949478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VSCode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351;p49"/>
          <p:cNvSpPr txBox="1">
            <a:spLocks/>
          </p:cNvSpPr>
          <p:nvPr/>
        </p:nvSpPr>
        <p:spPr>
          <a:xfrm>
            <a:off x="3647803" y="3673622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Xampp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780" y="3409021"/>
            <a:ext cx="566245" cy="5662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605" y="1607154"/>
            <a:ext cx="503342" cy="5033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345" y="1590202"/>
            <a:ext cx="503527" cy="503527"/>
          </a:xfrm>
          <a:prstGeom prst="rect">
            <a:avLst/>
          </a:prstGeom>
        </p:spPr>
      </p:pic>
      <p:sp>
        <p:nvSpPr>
          <p:cNvPr id="12" name="Google Shape;344;p49"/>
          <p:cNvSpPr/>
          <p:nvPr/>
        </p:nvSpPr>
        <p:spPr>
          <a:xfrm rot="5400000">
            <a:off x="3418895" y="2979332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56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Health Tech Solutions Medical Center by Slidesgo">
  <a:themeElements>
    <a:clrScheme name="Simple Light">
      <a:dk1>
        <a:srgbClr val="000526"/>
      </a:dk1>
      <a:lt1>
        <a:srgbClr val="FFFFFF"/>
      </a:lt1>
      <a:dk2>
        <a:srgbClr val="1E3190"/>
      </a:dk2>
      <a:lt2>
        <a:srgbClr val="101E7B"/>
      </a:lt2>
      <a:accent1>
        <a:srgbClr val="3170EC"/>
      </a:accent1>
      <a:accent2>
        <a:srgbClr val="6BD5F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5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3181</Words>
  <Application>Microsoft Office PowerPoint</Application>
  <PresentationFormat>On-screen Show (16:9)</PresentationFormat>
  <Paragraphs>459</Paragraphs>
  <Slides>78</Slides>
  <Notes>7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7" baseType="lpstr">
      <vt:lpstr>Times New Roman</vt:lpstr>
      <vt:lpstr>ＭＳ Ｐゴシック</vt:lpstr>
      <vt:lpstr>Arial</vt:lpstr>
      <vt:lpstr>Wingdings</vt:lpstr>
      <vt:lpstr>Audiowide</vt:lpstr>
      <vt:lpstr>맑은 고딕</vt:lpstr>
      <vt:lpstr>Cabin</vt:lpstr>
      <vt:lpstr>Loved by the King</vt:lpstr>
      <vt:lpstr>Health Tech Solutions Medical Center by Slidesgo</vt:lpstr>
      <vt:lpstr>Web TECHNOLOGIES</vt:lpstr>
      <vt:lpstr>Course Objectives</vt:lpstr>
      <vt:lpstr>Course Outcomes </vt:lpstr>
      <vt:lpstr>Reference Book</vt:lpstr>
      <vt:lpstr>PowerPoint Presentation</vt:lpstr>
      <vt:lpstr>Web Essentials</vt:lpstr>
      <vt:lpstr>WEB TECHNOLOGY  </vt:lpstr>
      <vt:lpstr>COMPONENTS </vt:lpstr>
      <vt:lpstr>ESSENTIAL TOOLS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Internet </vt:lpstr>
      <vt:lpstr>Uses of The Internet </vt:lpstr>
      <vt:lpstr>WEB </vt:lpstr>
      <vt:lpstr>Hypertext Mark-up Language (HTML) </vt:lpstr>
      <vt:lpstr>URL - OVERVIEW </vt:lpstr>
      <vt:lpstr>URL - http or https </vt:lpstr>
      <vt:lpstr>URL - www </vt:lpstr>
      <vt:lpstr>URL - lus.ac.bd </vt:lpstr>
      <vt:lpstr>URL - academic </vt:lpstr>
      <vt:lpstr>URL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HTML5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TECHNOLOGIES</dc:title>
  <dc:creator>Naeem</dc:creator>
  <cp:lastModifiedBy>Hp</cp:lastModifiedBy>
  <cp:revision>27</cp:revision>
  <dcterms:modified xsi:type="dcterms:W3CDTF">2025-01-27T08:25:26Z</dcterms:modified>
</cp:coreProperties>
</file>